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305" r:id="rId3"/>
    <p:sldId id="306" r:id="rId4"/>
    <p:sldId id="307" r:id="rId5"/>
    <p:sldId id="308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320" r:id="rId18"/>
    <p:sldId id="321" r:id="rId19"/>
    <p:sldId id="322" r:id="rId20"/>
    <p:sldId id="323" r:id="rId21"/>
    <p:sldId id="324" r:id="rId22"/>
    <p:sldId id="325" r:id="rId23"/>
    <p:sldId id="326" r:id="rId24"/>
    <p:sldId id="327" r:id="rId25"/>
    <p:sldId id="328" r:id="rId26"/>
    <p:sldId id="329" r:id="rId27"/>
    <p:sldId id="330" r:id="rId28"/>
    <p:sldId id="331" r:id="rId29"/>
    <p:sldId id="332" r:id="rId30"/>
    <p:sldId id="333" r:id="rId31"/>
    <p:sldId id="334" r:id="rId32"/>
    <p:sldId id="335" r:id="rId33"/>
    <p:sldId id="336" r:id="rId34"/>
    <p:sldId id="337" r:id="rId35"/>
    <p:sldId id="338" r:id="rId36"/>
    <p:sldId id="339" r:id="rId37"/>
    <p:sldId id="340" r:id="rId38"/>
    <p:sldId id="341" r:id="rId39"/>
    <p:sldId id="342" r:id="rId40"/>
    <p:sldId id="343" r:id="rId41"/>
    <p:sldId id="344" r:id="rId42"/>
    <p:sldId id="345" r:id="rId43"/>
    <p:sldId id="346" r:id="rId44"/>
  </p:sldIdLst>
  <p:sldSz cx="9144000" cy="6858000" type="screen4x3"/>
  <p:notesSz cx="6858000" cy="9144000"/>
  <p:embeddedFontLst>
    <p:embeddedFont>
      <p:font typeface="Arimo" charset="0"/>
      <p:regular r:id="rId46"/>
      <p:bold r:id="rId47"/>
      <p:italic r:id="rId48"/>
      <p:boldItalic r:id="rId49"/>
    </p:embeddedFont>
    <p:embeddedFont>
      <p:font typeface="Calibri" pitchFamily="34" charset="0"/>
      <p:regular r:id="rId50"/>
      <p:bold r:id="rId51"/>
      <p:italic r:id="rId52"/>
      <p:boldItalic r:id="rId53"/>
    </p:embeddedFont>
    <p:embeddedFont>
      <p:font typeface="Trebuchet MS" pitchFamily="34" charset="0"/>
      <p:regular r:id="rId54"/>
      <p:bold r:id="rId55"/>
      <p:italic r:id="rId56"/>
      <p:boldItalic r:id="rId57"/>
    </p:embeddedFont>
    <p:embeddedFont>
      <p:font typeface="Verdana" pitchFamily="34" charset="0"/>
      <p:regular r:id="rId58"/>
      <p:bold r:id="rId59"/>
      <p:italic r:id="rId60"/>
      <p:boldItalic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13" roundtripDataSignature="AMtx7mg7gjQDnqt6jfmo5rsgQbQmanGiM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069A39C6-4511-48E1-BC49-309DE93CEA10}">
  <a:tblStyle styleId="{069A39C6-4511-48E1-BC49-309DE93CEA1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3" d="100"/>
          <a:sy n="113" d="100"/>
        </p:scale>
        <p:origin x="-898" y="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115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1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113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53527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fld>
            <a:endParaRPr/>
          </a:p>
        </p:txBody>
      </p:sp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2" name="Google Shape;92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Title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59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fld>
            <a:endParaRPr/>
          </a:p>
        </p:txBody>
      </p:sp>
      <p:sp>
        <p:nvSpPr>
          <p:cNvPr id="619" name="Google Shape;619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0" name="Google Shape;620;p5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60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</a:t>
            </a:fld>
            <a:endParaRPr/>
          </a:p>
        </p:txBody>
      </p:sp>
      <p:sp>
        <p:nvSpPr>
          <p:cNvPr id="626" name="Google Shape;626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7" name="Google Shape;627;p6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61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</a:t>
            </a:fld>
            <a:endParaRPr/>
          </a:p>
        </p:txBody>
      </p:sp>
      <p:sp>
        <p:nvSpPr>
          <p:cNvPr id="633" name="Google Shape;633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34" name="Google Shape;634;p6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62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</a:t>
            </a:fld>
            <a:endParaRPr/>
          </a:p>
        </p:txBody>
      </p:sp>
      <p:sp>
        <p:nvSpPr>
          <p:cNvPr id="640" name="Google Shape;640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41" name="Google Shape;641;p6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63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</a:t>
            </a:fld>
            <a:endParaRPr/>
          </a:p>
        </p:txBody>
      </p:sp>
      <p:sp>
        <p:nvSpPr>
          <p:cNvPr id="647" name="Google Shape;647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48" name="Google Shape;648;p6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64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</a:t>
            </a:fld>
            <a:endParaRPr/>
          </a:p>
        </p:txBody>
      </p:sp>
      <p:sp>
        <p:nvSpPr>
          <p:cNvPr id="654" name="Google Shape;654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55" name="Google Shape;655;p6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65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</a:t>
            </a:fld>
            <a:endParaRPr/>
          </a:p>
        </p:txBody>
      </p:sp>
      <p:sp>
        <p:nvSpPr>
          <p:cNvPr id="661" name="Google Shape;661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62" name="Google Shape;662;p6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66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17</a:t>
            </a:fld>
            <a:endParaRPr/>
          </a:p>
        </p:txBody>
      </p:sp>
      <p:sp>
        <p:nvSpPr>
          <p:cNvPr id="668" name="Google Shape;668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69" name="Google Shape;669;p6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67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18</a:t>
            </a:fld>
            <a:endParaRPr/>
          </a:p>
        </p:txBody>
      </p:sp>
      <p:sp>
        <p:nvSpPr>
          <p:cNvPr id="675" name="Google Shape;675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76" name="Google Shape;676;p6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-Lack of mid-level height falls corroborates previous notions 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68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</a:t>
            </a:fld>
            <a:endParaRPr/>
          </a:p>
        </p:txBody>
      </p:sp>
      <p:sp>
        <p:nvSpPr>
          <p:cNvPr id="682" name="Google Shape;682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83" name="Google Shape;683;p6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-Very large area of high moisture content surrounding the TC -- with no evident baroclinic-related processes to allow for favorable mid-level dry air intrusions into the TC environment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51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fld>
            <a:endParaRPr/>
          </a:p>
        </p:txBody>
      </p:sp>
      <p:sp>
        <p:nvSpPr>
          <p:cNvPr id="557" name="Google Shape;557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8" name="Google Shape;558;p5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69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</a:t>
            </a:fld>
            <a:endParaRPr/>
          </a:p>
        </p:txBody>
      </p:sp>
      <p:sp>
        <p:nvSpPr>
          <p:cNvPr id="689" name="Google Shape;689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0" name="Google Shape;690;p6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70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21</a:t>
            </a:fld>
            <a:endParaRPr/>
          </a:p>
        </p:txBody>
      </p:sp>
      <p:sp>
        <p:nvSpPr>
          <p:cNvPr id="696" name="Google Shape;696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7" name="Google Shape;697;p7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71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22</a:t>
            </a:fld>
            <a:endParaRPr/>
          </a:p>
        </p:txBody>
      </p:sp>
      <p:sp>
        <p:nvSpPr>
          <p:cNvPr id="703" name="Google Shape;703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04" name="Google Shape;704;p7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72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23</a:t>
            </a:fld>
            <a:endParaRPr/>
          </a:p>
        </p:txBody>
      </p:sp>
      <p:sp>
        <p:nvSpPr>
          <p:cNvPr id="710" name="Google Shape;710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11" name="Google Shape;711;p7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73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24</a:t>
            </a:fld>
            <a:endParaRPr/>
          </a:p>
        </p:txBody>
      </p:sp>
      <p:sp>
        <p:nvSpPr>
          <p:cNvPr id="717" name="Google Shape;717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18" name="Google Shape;718;p7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74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25</a:t>
            </a:fld>
            <a:endParaRPr/>
          </a:p>
        </p:txBody>
      </p:sp>
      <p:sp>
        <p:nvSpPr>
          <p:cNvPr id="724" name="Google Shape;724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25" name="Google Shape;725;p7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75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26</a:t>
            </a:fld>
            <a:endParaRPr/>
          </a:p>
        </p:txBody>
      </p:sp>
      <p:sp>
        <p:nvSpPr>
          <p:cNvPr id="731" name="Google Shape;731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32" name="Google Shape;732;p7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76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27</a:t>
            </a:fld>
            <a:endParaRPr/>
          </a:p>
        </p:txBody>
      </p:sp>
      <p:sp>
        <p:nvSpPr>
          <p:cNvPr id="738" name="Google Shape;738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39" name="Google Shape;739;p7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77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28</a:t>
            </a:fld>
            <a:endParaRPr/>
          </a:p>
        </p:txBody>
      </p:sp>
      <p:sp>
        <p:nvSpPr>
          <p:cNvPr id="745" name="Google Shape;745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46" name="Google Shape;746;p7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78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29</a:t>
            </a:fld>
            <a:endParaRPr/>
          </a:p>
        </p:txBody>
      </p:sp>
      <p:sp>
        <p:nvSpPr>
          <p:cNvPr id="752" name="Google Shape;752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53" name="Google Shape;753;p7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52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fld>
            <a:endParaRPr/>
          </a:p>
        </p:txBody>
      </p:sp>
      <p:sp>
        <p:nvSpPr>
          <p:cNvPr id="565" name="Google Shape;565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6" name="Google Shape;566;p5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79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30</a:t>
            </a:fld>
            <a:endParaRPr/>
          </a:p>
        </p:txBody>
      </p:sp>
      <p:sp>
        <p:nvSpPr>
          <p:cNvPr id="759" name="Google Shape;759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60" name="Google Shape;760;p7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80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31</a:t>
            </a:fld>
            <a:endParaRPr/>
          </a:p>
        </p:txBody>
      </p:sp>
      <p:sp>
        <p:nvSpPr>
          <p:cNvPr id="766" name="Google Shape;766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67" name="Google Shape;767;p8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81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32</a:t>
            </a:fld>
            <a:endParaRPr/>
          </a:p>
        </p:txBody>
      </p:sp>
      <p:sp>
        <p:nvSpPr>
          <p:cNvPr id="773" name="Google Shape;773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74" name="Google Shape;774;p8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82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33</a:t>
            </a:fld>
            <a:endParaRPr/>
          </a:p>
        </p:txBody>
      </p:sp>
      <p:sp>
        <p:nvSpPr>
          <p:cNvPr id="780" name="Google Shape;780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81" name="Google Shape;781;p8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83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34</a:t>
            </a:fld>
            <a:endParaRPr/>
          </a:p>
        </p:txBody>
      </p:sp>
      <p:sp>
        <p:nvSpPr>
          <p:cNvPr id="787" name="Google Shape;787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88" name="Google Shape;788;p8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84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35</a:t>
            </a:fld>
            <a:endParaRPr/>
          </a:p>
        </p:txBody>
      </p:sp>
      <p:sp>
        <p:nvSpPr>
          <p:cNvPr id="794" name="Google Shape;794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95" name="Google Shape;795;p8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85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36</a:t>
            </a:fld>
            <a:endParaRPr/>
          </a:p>
        </p:txBody>
      </p:sp>
      <p:sp>
        <p:nvSpPr>
          <p:cNvPr id="801" name="Google Shape;801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02" name="Google Shape;802;p8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86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37</a:t>
            </a:fld>
            <a:endParaRPr/>
          </a:p>
        </p:txBody>
      </p:sp>
      <p:sp>
        <p:nvSpPr>
          <p:cNvPr id="808" name="Google Shape;808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09" name="Google Shape;809;p8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87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38</a:t>
            </a:fld>
            <a:endParaRPr/>
          </a:p>
        </p:txBody>
      </p:sp>
      <p:sp>
        <p:nvSpPr>
          <p:cNvPr id="815" name="Google Shape;815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16" name="Google Shape;816;p8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88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39</a:t>
            </a:fld>
            <a:endParaRPr/>
          </a:p>
        </p:txBody>
      </p:sp>
      <p:sp>
        <p:nvSpPr>
          <p:cNvPr id="822" name="Google Shape;822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23" name="Google Shape;823;p8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53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fld>
            <a:endParaRPr/>
          </a:p>
        </p:txBody>
      </p:sp>
      <p:sp>
        <p:nvSpPr>
          <p:cNvPr id="573" name="Google Shape;573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4" name="Google Shape;574;p5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89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40</a:t>
            </a:fld>
            <a:endParaRPr/>
          </a:p>
        </p:txBody>
      </p:sp>
      <p:sp>
        <p:nvSpPr>
          <p:cNvPr id="829" name="Google Shape;829;p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30" name="Google Shape;830;p8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90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41</a:t>
            </a:fld>
            <a:endParaRPr/>
          </a:p>
        </p:txBody>
      </p:sp>
      <p:sp>
        <p:nvSpPr>
          <p:cNvPr id="836" name="Google Shape;836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37" name="Google Shape;837;p9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91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42</a:t>
            </a:fld>
            <a:endParaRPr/>
          </a:p>
        </p:txBody>
      </p:sp>
      <p:sp>
        <p:nvSpPr>
          <p:cNvPr id="843" name="Google Shape;843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44" name="Google Shape;844;p9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92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43</a:t>
            </a:fld>
            <a:endParaRPr/>
          </a:p>
        </p:txBody>
      </p:sp>
      <p:sp>
        <p:nvSpPr>
          <p:cNvPr id="852" name="Google Shape;852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53" name="Google Shape;853;p9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Where to get data and info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54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fld>
            <a:endParaRPr/>
          </a:p>
        </p:txBody>
      </p:sp>
      <p:sp>
        <p:nvSpPr>
          <p:cNvPr id="581" name="Google Shape;581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82" name="Google Shape;582;p5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55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fld>
            <a:endParaRPr/>
          </a:p>
        </p:txBody>
      </p:sp>
      <p:sp>
        <p:nvSpPr>
          <p:cNvPr id="590" name="Google Shape;590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1" name="Google Shape;591;p5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56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fld>
            <a:endParaRPr/>
          </a:p>
        </p:txBody>
      </p:sp>
      <p:sp>
        <p:nvSpPr>
          <p:cNvPr id="598" name="Google Shape;598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9" name="Google Shape;599;p5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57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fld>
            <a:endParaRPr/>
          </a:p>
        </p:txBody>
      </p:sp>
      <p:sp>
        <p:nvSpPr>
          <p:cNvPr id="605" name="Google Shape;605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6" name="Google Shape;606;p5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58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fld>
            <a:endParaRPr/>
          </a:p>
        </p:txBody>
      </p:sp>
      <p:sp>
        <p:nvSpPr>
          <p:cNvPr id="612" name="Google Shape;612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3" name="Google Shape;613;p5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4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9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1920"/>
              </a:spcBef>
              <a:spcAft>
                <a:spcPts val="0"/>
              </a:spcAft>
              <a:buSzPts val="3200"/>
              <a:buFont typeface="Verdana"/>
              <a:buNone/>
              <a:defRPr/>
            </a:lvl1pPr>
            <a:lvl2pPr lvl="1" algn="ctr">
              <a:spcBef>
                <a:spcPts val="1680"/>
              </a:spcBef>
              <a:spcAft>
                <a:spcPts val="0"/>
              </a:spcAft>
              <a:buSzPts val="2100"/>
              <a:buNone/>
              <a:defRPr/>
            </a:lvl2pPr>
            <a:lvl3pPr lvl="2" algn="ctr">
              <a:spcBef>
                <a:spcPts val="1440"/>
              </a:spcBef>
              <a:spcAft>
                <a:spcPts val="0"/>
              </a:spcAft>
              <a:buSzPts val="2400"/>
              <a:buFont typeface="Verdana"/>
              <a:buNone/>
              <a:defRPr/>
            </a:lvl3pPr>
            <a:lvl4pPr lvl="3" algn="ctr">
              <a:spcBef>
                <a:spcPts val="1200"/>
              </a:spcBef>
              <a:spcAft>
                <a:spcPts val="0"/>
              </a:spcAft>
              <a:buSzPts val="2000"/>
              <a:buFont typeface="Verdana"/>
              <a:buNone/>
              <a:defRPr/>
            </a:lvl4pPr>
            <a:lvl5pPr lvl="4" algn="ctr">
              <a:spcBef>
                <a:spcPts val="1200"/>
              </a:spcBef>
              <a:spcAft>
                <a:spcPts val="0"/>
              </a:spcAft>
              <a:buSzPts val="2000"/>
              <a:buFont typeface="Verdana"/>
              <a:buNone/>
              <a:defRPr/>
            </a:lvl5pPr>
            <a:lvl6pPr lvl="5" algn="ctr">
              <a:spcBef>
                <a:spcPts val="1200"/>
              </a:spcBef>
              <a:spcAft>
                <a:spcPts val="0"/>
              </a:spcAft>
              <a:buSzPts val="2000"/>
              <a:buFont typeface="Verdana"/>
              <a:buNone/>
              <a:defRPr/>
            </a:lvl6pPr>
            <a:lvl7pPr lvl="6" algn="ctr">
              <a:spcBef>
                <a:spcPts val="1200"/>
              </a:spcBef>
              <a:spcAft>
                <a:spcPts val="0"/>
              </a:spcAft>
              <a:buSzPts val="2000"/>
              <a:buFont typeface="Verdana"/>
              <a:buNone/>
              <a:defRPr/>
            </a:lvl7pPr>
            <a:lvl8pPr lvl="7" algn="ctr">
              <a:spcBef>
                <a:spcPts val="1200"/>
              </a:spcBef>
              <a:spcAft>
                <a:spcPts val="0"/>
              </a:spcAft>
              <a:buSzPts val="2000"/>
              <a:buFont typeface="Verdana"/>
              <a:buNone/>
              <a:defRPr/>
            </a:lvl8pPr>
            <a:lvl9pPr lvl="8" algn="ctr">
              <a:spcBef>
                <a:spcPts val="1200"/>
              </a:spcBef>
              <a:spcAft>
                <a:spcPts val="0"/>
              </a:spcAft>
              <a:buSzPts val="2000"/>
              <a:buFont typeface="Verdana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4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4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0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0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200"/>
              </a:spcBef>
              <a:spcAft>
                <a:spcPts val="0"/>
              </a:spcAft>
              <a:buSzPts val="2000"/>
              <a:buFont typeface="Verdana"/>
              <a:buNone/>
              <a:defRPr sz="2000"/>
            </a:lvl1pPr>
            <a:lvl2pPr marL="914400" lvl="1" indent="-228600" algn="l">
              <a:spcBef>
                <a:spcPts val="1080"/>
              </a:spcBef>
              <a:spcAft>
                <a:spcPts val="0"/>
              </a:spcAft>
              <a:buSzPts val="1350"/>
              <a:buNone/>
              <a:defRPr sz="1800"/>
            </a:lvl2pPr>
            <a:lvl3pPr marL="1371600" lvl="2" indent="-228600" algn="l">
              <a:spcBef>
                <a:spcPts val="960"/>
              </a:spcBef>
              <a:spcAft>
                <a:spcPts val="0"/>
              </a:spcAft>
              <a:buSzPts val="1600"/>
              <a:buFont typeface="Verdana"/>
              <a:buNone/>
              <a:defRPr sz="1600"/>
            </a:lvl3pPr>
            <a:lvl4pPr marL="1828800" lvl="3" indent="-228600" algn="l">
              <a:spcBef>
                <a:spcPts val="840"/>
              </a:spcBef>
              <a:spcAft>
                <a:spcPts val="0"/>
              </a:spcAft>
              <a:buSzPts val="1400"/>
              <a:buFont typeface="Verdana"/>
              <a:buNone/>
              <a:defRPr sz="1400"/>
            </a:lvl4pPr>
            <a:lvl5pPr marL="2286000" lvl="4" indent="-228600" algn="l">
              <a:spcBef>
                <a:spcPts val="840"/>
              </a:spcBef>
              <a:spcAft>
                <a:spcPts val="0"/>
              </a:spcAft>
              <a:buSzPts val="1400"/>
              <a:buFont typeface="Verdana"/>
              <a:buNone/>
              <a:defRPr sz="1400"/>
            </a:lvl5pPr>
            <a:lvl6pPr marL="2743200" lvl="5" indent="-228600" algn="l">
              <a:spcBef>
                <a:spcPts val="840"/>
              </a:spcBef>
              <a:spcAft>
                <a:spcPts val="0"/>
              </a:spcAft>
              <a:buSzPts val="1400"/>
              <a:buFont typeface="Verdana"/>
              <a:buNone/>
              <a:defRPr sz="1400"/>
            </a:lvl6pPr>
            <a:lvl7pPr marL="3200400" lvl="6" indent="-228600" algn="l">
              <a:spcBef>
                <a:spcPts val="840"/>
              </a:spcBef>
              <a:spcAft>
                <a:spcPts val="0"/>
              </a:spcAft>
              <a:buSzPts val="1400"/>
              <a:buFont typeface="Verdana"/>
              <a:buNone/>
              <a:defRPr sz="1400"/>
            </a:lvl7pPr>
            <a:lvl8pPr marL="3657600" lvl="7" indent="-228600" algn="l">
              <a:spcBef>
                <a:spcPts val="840"/>
              </a:spcBef>
              <a:spcAft>
                <a:spcPts val="0"/>
              </a:spcAft>
              <a:buSzPts val="1400"/>
              <a:buFont typeface="Verdana"/>
              <a:buNone/>
              <a:defRPr sz="1400"/>
            </a:lvl8pPr>
            <a:lvl9pPr marL="4114800" lvl="8" indent="-228600" algn="l">
              <a:spcBef>
                <a:spcPts val="840"/>
              </a:spcBef>
              <a:spcAft>
                <a:spcPts val="0"/>
              </a:spcAft>
              <a:buSzPts val="1400"/>
              <a:buFont typeface="Verdana"/>
              <a:buNone/>
              <a:defRPr sz="1400"/>
            </a:lvl9pPr>
          </a:lstStyle>
          <a:p>
            <a:endParaRPr/>
          </a:p>
        </p:txBody>
      </p:sp>
      <p:sp>
        <p:nvSpPr>
          <p:cNvPr id="86" name="Google Shape;86;p105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0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05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 type="objOnly">
  <p:cSld name="OBJECT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6"/>
          <p:cNvSpPr txBox="1">
            <a:spLocks noGrp="1"/>
          </p:cNvSpPr>
          <p:nvPr>
            <p:ph type="body" idx="1"/>
          </p:nvPr>
        </p:nvSpPr>
        <p:spPr>
          <a:xfrm>
            <a:off x="152400" y="0"/>
            <a:ext cx="8305800" cy="60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108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14325" algn="l">
              <a:spcBef>
                <a:spcPts val="1080"/>
              </a:spcBef>
              <a:spcAft>
                <a:spcPts val="0"/>
              </a:spcAft>
              <a:buSzPts val="1350"/>
              <a:buChar char="⬥"/>
              <a:defRPr/>
            </a:lvl2pPr>
            <a:lvl3pPr marL="1371600" lvl="2" indent="-342900" algn="l">
              <a:spcBef>
                <a:spcPts val="108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108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108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108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108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108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108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96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9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8"/>
          <p:cNvSpPr txBox="1">
            <a:spLocks noGrp="1"/>
          </p:cNvSpPr>
          <p:nvPr>
            <p:ph type="title"/>
          </p:nvPr>
        </p:nvSpPr>
        <p:spPr>
          <a:xfrm rot="5400000">
            <a:off x="4371975" y="2009775"/>
            <a:ext cx="6096000" cy="2076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98"/>
          <p:cNvSpPr txBox="1">
            <a:spLocks noGrp="1"/>
          </p:cNvSpPr>
          <p:nvPr>
            <p:ph type="body" idx="1"/>
          </p:nvPr>
        </p:nvSpPr>
        <p:spPr>
          <a:xfrm rot="5400000">
            <a:off x="142875" y="9525"/>
            <a:ext cx="6096000" cy="607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108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14325" algn="l">
              <a:spcBef>
                <a:spcPts val="1080"/>
              </a:spcBef>
              <a:spcAft>
                <a:spcPts val="0"/>
              </a:spcAft>
              <a:buSzPts val="1350"/>
              <a:buChar char="⬥"/>
              <a:defRPr/>
            </a:lvl2pPr>
            <a:lvl3pPr marL="1371600" lvl="2" indent="-342900" algn="l">
              <a:spcBef>
                <a:spcPts val="108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108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108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108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108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108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108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98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98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8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9"/>
          <p:cNvSpPr txBox="1">
            <a:spLocks noGrp="1"/>
          </p:cNvSpPr>
          <p:nvPr>
            <p:ph type="title"/>
          </p:nvPr>
        </p:nvSpPr>
        <p:spPr>
          <a:xfrm>
            <a:off x="152400" y="0"/>
            <a:ext cx="8305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9"/>
          <p:cNvSpPr txBox="1">
            <a:spLocks noGrp="1"/>
          </p:cNvSpPr>
          <p:nvPr>
            <p:ph type="body" idx="1"/>
          </p:nvPr>
        </p:nvSpPr>
        <p:spPr>
          <a:xfrm rot="5400000">
            <a:off x="2514600" y="152400"/>
            <a:ext cx="4114800" cy="77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108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14325" algn="l">
              <a:spcBef>
                <a:spcPts val="1080"/>
              </a:spcBef>
              <a:spcAft>
                <a:spcPts val="0"/>
              </a:spcAft>
              <a:buSzPts val="1350"/>
              <a:buChar char="⬥"/>
              <a:defRPr/>
            </a:lvl2pPr>
            <a:lvl3pPr marL="1371600" lvl="2" indent="-342900" algn="l">
              <a:spcBef>
                <a:spcPts val="108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108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108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108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108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108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108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99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99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99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0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0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4" name="Google Shape;54;p10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840"/>
              </a:spcBef>
              <a:spcAft>
                <a:spcPts val="0"/>
              </a:spcAft>
              <a:buSzPts val="1400"/>
              <a:buFont typeface="Verdana"/>
              <a:buNone/>
              <a:defRPr sz="1400"/>
            </a:lvl1pPr>
            <a:lvl2pPr marL="914400" lvl="1" indent="-228600" algn="l">
              <a:spcBef>
                <a:spcPts val="720"/>
              </a:spcBef>
              <a:spcAft>
                <a:spcPts val="0"/>
              </a:spcAft>
              <a:buSzPts val="90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000"/>
              <a:buFont typeface="Verdana"/>
              <a:buNone/>
              <a:defRPr sz="1000"/>
            </a:lvl3pPr>
            <a:lvl4pPr marL="1828800" lvl="3" indent="-228600" algn="l">
              <a:spcBef>
                <a:spcPts val="540"/>
              </a:spcBef>
              <a:spcAft>
                <a:spcPts val="0"/>
              </a:spcAft>
              <a:buSzPts val="900"/>
              <a:buFont typeface="Verdana"/>
              <a:buNone/>
              <a:defRPr sz="900"/>
            </a:lvl4pPr>
            <a:lvl5pPr marL="2286000" lvl="4" indent="-228600" algn="l">
              <a:spcBef>
                <a:spcPts val="540"/>
              </a:spcBef>
              <a:spcAft>
                <a:spcPts val="0"/>
              </a:spcAft>
              <a:buSzPts val="900"/>
              <a:buFont typeface="Verdana"/>
              <a:buNone/>
              <a:defRPr sz="900"/>
            </a:lvl5pPr>
            <a:lvl6pPr marL="2743200" lvl="5" indent="-228600" algn="l">
              <a:spcBef>
                <a:spcPts val="540"/>
              </a:spcBef>
              <a:spcAft>
                <a:spcPts val="0"/>
              </a:spcAft>
              <a:buSzPts val="900"/>
              <a:buFont typeface="Verdana"/>
              <a:buNone/>
              <a:defRPr sz="900"/>
            </a:lvl6pPr>
            <a:lvl7pPr marL="3200400" lvl="6" indent="-228600" algn="l">
              <a:spcBef>
                <a:spcPts val="540"/>
              </a:spcBef>
              <a:spcAft>
                <a:spcPts val="0"/>
              </a:spcAft>
              <a:buSzPts val="900"/>
              <a:buFont typeface="Verdana"/>
              <a:buNone/>
              <a:defRPr sz="900"/>
            </a:lvl7pPr>
            <a:lvl8pPr marL="3657600" lvl="7" indent="-228600" algn="l">
              <a:spcBef>
                <a:spcPts val="540"/>
              </a:spcBef>
              <a:spcAft>
                <a:spcPts val="0"/>
              </a:spcAft>
              <a:buSzPts val="900"/>
              <a:buFont typeface="Verdana"/>
              <a:buNone/>
              <a:defRPr sz="900"/>
            </a:lvl8pPr>
            <a:lvl9pPr marL="4114800" lvl="8" indent="-228600" algn="l">
              <a:spcBef>
                <a:spcPts val="540"/>
              </a:spcBef>
              <a:spcAft>
                <a:spcPts val="0"/>
              </a:spcAft>
              <a:buSzPts val="900"/>
              <a:buFont typeface="Verdana"/>
              <a:buNone/>
              <a:defRPr sz="900"/>
            </a:lvl9pPr>
          </a:lstStyle>
          <a:p>
            <a:endParaRPr/>
          </a:p>
        </p:txBody>
      </p:sp>
      <p:sp>
        <p:nvSpPr>
          <p:cNvPr id="55" name="Google Shape;55;p100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0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00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1920"/>
              </a:spcBef>
              <a:spcAft>
                <a:spcPts val="0"/>
              </a:spcAft>
              <a:buSzPts val="3200"/>
              <a:buFont typeface="Verdana"/>
              <a:buChar char="•"/>
              <a:defRPr sz="3200"/>
            </a:lvl1pPr>
            <a:lvl2pPr marL="914400" lvl="1" indent="-361950" algn="l">
              <a:spcBef>
                <a:spcPts val="1680"/>
              </a:spcBef>
              <a:spcAft>
                <a:spcPts val="0"/>
              </a:spcAft>
              <a:buSzPts val="2100"/>
              <a:buChar char="⬥"/>
              <a:defRPr sz="2800"/>
            </a:lvl2pPr>
            <a:lvl3pPr marL="1371600" lvl="2" indent="-381000" algn="l">
              <a:spcBef>
                <a:spcPts val="1440"/>
              </a:spcBef>
              <a:spcAft>
                <a:spcPts val="0"/>
              </a:spcAft>
              <a:buSzPts val="2400"/>
              <a:buFont typeface="Verdana"/>
              <a:buChar char="•"/>
              <a:defRPr sz="2400"/>
            </a:lvl3pPr>
            <a:lvl4pPr marL="1828800" lvl="3" indent="-355600" algn="l">
              <a:spcBef>
                <a:spcPts val="1200"/>
              </a:spcBef>
              <a:spcAft>
                <a:spcPts val="0"/>
              </a:spcAft>
              <a:buSzPts val="2000"/>
              <a:buFont typeface="Verdana"/>
              <a:buChar char="•"/>
              <a:defRPr sz="2000"/>
            </a:lvl4pPr>
            <a:lvl5pPr marL="2286000" lvl="4" indent="-355600" algn="l">
              <a:spcBef>
                <a:spcPts val="1200"/>
              </a:spcBef>
              <a:spcAft>
                <a:spcPts val="0"/>
              </a:spcAft>
              <a:buSzPts val="2000"/>
              <a:buFont typeface="Verdana"/>
              <a:buChar char="•"/>
              <a:defRPr sz="2000"/>
            </a:lvl5pPr>
            <a:lvl6pPr marL="2743200" lvl="5" indent="-355600" algn="l">
              <a:spcBef>
                <a:spcPts val="1200"/>
              </a:spcBef>
              <a:spcAft>
                <a:spcPts val="0"/>
              </a:spcAft>
              <a:buSzPts val="2000"/>
              <a:buFont typeface="Verdana"/>
              <a:buChar char="•"/>
              <a:defRPr sz="2000"/>
            </a:lvl6pPr>
            <a:lvl7pPr marL="3200400" lvl="6" indent="-355600" algn="l">
              <a:spcBef>
                <a:spcPts val="1200"/>
              </a:spcBef>
              <a:spcAft>
                <a:spcPts val="0"/>
              </a:spcAft>
              <a:buSzPts val="2000"/>
              <a:buFont typeface="Verdana"/>
              <a:buChar char="•"/>
              <a:defRPr sz="2000"/>
            </a:lvl7pPr>
            <a:lvl8pPr marL="3657600" lvl="7" indent="-355600" algn="l">
              <a:spcBef>
                <a:spcPts val="1200"/>
              </a:spcBef>
              <a:spcAft>
                <a:spcPts val="0"/>
              </a:spcAft>
              <a:buSzPts val="2000"/>
              <a:buFont typeface="Verdana"/>
              <a:buChar char="•"/>
              <a:defRPr sz="2000"/>
            </a:lvl8pPr>
            <a:lvl9pPr marL="4114800" lvl="8" indent="-355600" algn="l">
              <a:spcBef>
                <a:spcPts val="1200"/>
              </a:spcBef>
              <a:spcAft>
                <a:spcPts val="0"/>
              </a:spcAft>
              <a:buSzPts val="2000"/>
              <a:buFont typeface="Verdana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0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840"/>
              </a:spcBef>
              <a:spcAft>
                <a:spcPts val="0"/>
              </a:spcAft>
              <a:buSzPts val="1400"/>
              <a:buFont typeface="Verdana"/>
              <a:buNone/>
              <a:defRPr sz="1400"/>
            </a:lvl1pPr>
            <a:lvl2pPr marL="914400" lvl="1" indent="-228600" algn="l">
              <a:spcBef>
                <a:spcPts val="720"/>
              </a:spcBef>
              <a:spcAft>
                <a:spcPts val="0"/>
              </a:spcAft>
              <a:buSzPts val="90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000"/>
              <a:buFont typeface="Verdana"/>
              <a:buNone/>
              <a:defRPr sz="1000"/>
            </a:lvl3pPr>
            <a:lvl4pPr marL="1828800" lvl="3" indent="-228600" algn="l">
              <a:spcBef>
                <a:spcPts val="540"/>
              </a:spcBef>
              <a:spcAft>
                <a:spcPts val="0"/>
              </a:spcAft>
              <a:buSzPts val="900"/>
              <a:buFont typeface="Verdana"/>
              <a:buNone/>
              <a:defRPr sz="900"/>
            </a:lvl4pPr>
            <a:lvl5pPr marL="2286000" lvl="4" indent="-228600" algn="l">
              <a:spcBef>
                <a:spcPts val="540"/>
              </a:spcBef>
              <a:spcAft>
                <a:spcPts val="0"/>
              </a:spcAft>
              <a:buSzPts val="900"/>
              <a:buFont typeface="Verdana"/>
              <a:buNone/>
              <a:defRPr sz="900"/>
            </a:lvl5pPr>
            <a:lvl6pPr marL="2743200" lvl="5" indent="-228600" algn="l">
              <a:spcBef>
                <a:spcPts val="540"/>
              </a:spcBef>
              <a:spcAft>
                <a:spcPts val="0"/>
              </a:spcAft>
              <a:buSzPts val="900"/>
              <a:buFont typeface="Verdana"/>
              <a:buNone/>
              <a:defRPr sz="900"/>
            </a:lvl6pPr>
            <a:lvl7pPr marL="3200400" lvl="6" indent="-228600" algn="l">
              <a:spcBef>
                <a:spcPts val="540"/>
              </a:spcBef>
              <a:spcAft>
                <a:spcPts val="0"/>
              </a:spcAft>
              <a:buSzPts val="900"/>
              <a:buFont typeface="Verdana"/>
              <a:buNone/>
              <a:defRPr sz="900"/>
            </a:lvl7pPr>
            <a:lvl8pPr marL="3657600" lvl="7" indent="-228600" algn="l">
              <a:spcBef>
                <a:spcPts val="540"/>
              </a:spcBef>
              <a:spcAft>
                <a:spcPts val="0"/>
              </a:spcAft>
              <a:buSzPts val="900"/>
              <a:buFont typeface="Verdana"/>
              <a:buNone/>
              <a:defRPr sz="900"/>
            </a:lvl8pPr>
            <a:lvl9pPr marL="4114800" lvl="8" indent="-228600" algn="l">
              <a:spcBef>
                <a:spcPts val="540"/>
              </a:spcBef>
              <a:spcAft>
                <a:spcPts val="0"/>
              </a:spcAft>
              <a:buSzPts val="900"/>
              <a:buFont typeface="Verdana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101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2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03"/>
          <p:cNvSpPr txBox="1">
            <a:spLocks noGrp="1"/>
          </p:cNvSpPr>
          <p:nvPr>
            <p:ph type="title"/>
          </p:nvPr>
        </p:nvSpPr>
        <p:spPr>
          <a:xfrm>
            <a:off x="152400" y="0"/>
            <a:ext cx="8305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3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0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0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0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04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440"/>
              </a:spcBef>
              <a:spcAft>
                <a:spcPts val="0"/>
              </a:spcAft>
              <a:buSzPts val="2400"/>
              <a:buFont typeface="Verdana"/>
              <a:buNone/>
              <a:defRPr sz="2400" b="1"/>
            </a:lvl1pPr>
            <a:lvl2pPr marL="914400" lvl="1" indent="-228600" algn="l">
              <a:spcBef>
                <a:spcPts val="1200"/>
              </a:spcBef>
              <a:spcAft>
                <a:spcPts val="0"/>
              </a:spcAft>
              <a:buSzPts val="1500"/>
              <a:buNone/>
              <a:defRPr sz="2000" b="1"/>
            </a:lvl2pPr>
            <a:lvl3pPr marL="1371600" lvl="2" indent="-228600" algn="l">
              <a:spcBef>
                <a:spcPts val="1080"/>
              </a:spcBef>
              <a:spcAft>
                <a:spcPts val="0"/>
              </a:spcAft>
              <a:buSzPts val="1800"/>
              <a:buFont typeface="Verdana"/>
              <a:buNone/>
              <a:defRPr sz="1800" b="1"/>
            </a:lvl3pPr>
            <a:lvl4pPr marL="1828800" lvl="3" indent="-228600" algn="l">
              <a:spcBef>
                <a:spcPts val="960"/>
              </a:spcBef>
              <a:spcAft>
                <a:spcPts val="0"/>
              </a:spcAft>
              <a:buSzPts val="1600"/>
              <a:buFont typeface="Verdana"/>
              <a:buNone/>
              <a:defRPr sz="1600" b="1"/>
            </a:lvl4pPr>
            <a:lvl5pPr marL="2286000" lvl="4" indent="-228600" algn="l">
              <a:spcBef>
                <a:spcPts val="960"/>
              </a:spcBef>
              <a:spcAft>
                <a:spcPts val="0"/>
              </a:spcAft>
              <a:buSzPts val="1600"/>
              <a:buFont typeface="Verdana"/>
              <a:buNone/>
              <a:defRPr sz="1600" b="1"/>
            </a:lvl5pPr>
            <a:lvl6pPr marL="2743200" lvl="5" indent="-228600" algn="l">
              <a:spcBef>
                <a:spcPts val="960"/>
              </a:spcBef>
              <a:spcAft>
                <a:spcPts val="0"/>
              </a:spcAft>
              <a:buSzPts val="1600"/>
              <a:buFont typeface="Verdana"/>
              <a:buNone/>
              <a:defRPr sz="1600" b="1"/>
            </a:lvl6pPr>
            <a:lvl7pPr marL="3200400" lvl="6" indent="-228600" algn="l">
              <a:spcBef>
                <a:spcPts val="960"/>
              </a:spcBef>
              <a:spcAft>
                <a:spcPts val="0"/>
              </a:spcAft>
              <a:buSzPts val="1600"/>
              <a:buFont typeface="Verdana"/>
              <a:buNone/>
              <a:defRPr sz="1600" b="1"/>
            </a:lvl7pPr>
            <a:lvl8pPr marL="3657600" lvl="7" indent="-228600" algn="l">
              <a:spcBef>
                <a:spcPts val="960"/>
              </a:spcBef>
              <a:spcAft>
                <a:spcPts val="0"/>
              </a:spcAft>
              <a:buSzPts val="1600"/>
              <a:buFont typeface="Verdana"/>
              <a:buNone/>
              <a:defRPr sz="1600" b="1"/>
            </a:lvl8pPr>
            <a:lvl9pPr marL="4114800" lvl="8" indent="-228600" algn="l">
              <a:spcBef>
                <a:spcPts val="960"/>
              </a:spcBef>
              <a:spcAft>
                <a:spcPts val="0"/>
              </a:spcAft>
              <a:buSzPts val="1600"/>
              <a:buFont typeface="Verdana"/>
              <a:buNone/>
              <a:defRPr sz="1600" b="1"/>
            </a:lvl9pPr>
          </a:lstStyle>
          <a:p>
            <a:endParaRPr/>
          </a:p>
        </p:txBody>
      </p:sp>
      <p:sp>
        <p:nvSpPr>
          <p:cNvPr id="77" name="Google Shape;77;p104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1440"/>
              </a:spcBef>
              <a:spcAft>
                <a:spcPts val="0"/>
              </a:spcAft>
              <a:buSzPts val="2400"/>
              <a:buFont typeface="Verdana"/>
              <a:buChar char="•"/>
              <a:defRPr sz="2400"/>
            </a:lvl1pPr>
            <a:lvl2pPr marL="914400" lvl="1" indent="-323850" algn="l">
              <a:spcBef>
                <a:spcPts val="1200"/>
              </a:spcBef>
              <a:spcAft>
                <a:spcPts val="0"/>
              </a:spcAft>
              <a:buSzPts val="1500"/>
              <a:buChar char="⬥"/>
              <a:defRPr sz="2000"/>
            </a:lvl2pPr>
            <a:lvl3pPr marL="1371600" lvl="2" indent="-342900" algn="l">
              <a:spcBef>
                <a:spcPts val="1080"/>
              </a:spcBef>
              <a:spcAft>
                <a:spcPts val="0"/>
              </a:spcAft>
              <a:buSzPts val="1800"/>
              <a:buFont typeface="Verdana"/>
              <a:buChar char="•"/>
              <a:defRPr sz="1800"/>
            </a:lvl3pPr>
            <a:lvl4pPr marL="1828800" lvl="3" indent="-330200" algn="l">
              <a:spcBef>
                <a:spcPts val="960"/>
              </a:spcBef>
              <a:spcAft>
                <a:spcPts val="0"/>
              </a:spcAft>
              <a:buSzPts val="1600"/>
              <a:buFont typeface="Verdana"/>
              <a:buChar char="•"/>
              <a:defRPr sz="1600"/>
            </a:lvl4pPr>
            <a:lvl5pPr marL="2286000" lvl="4" indent="-330200" algn="l">
              <a:spcBef>
                <a:spcPts val="960"/>
              </a:spcBef>
              <a:spcAft>
                <a:spcPts val="0"/>
              </a:spcAft>
              <a:buSzPts val="1600"/>
              <a:buFont typeface="Verdana"/>
              <a:buChar char="•"/>
              <a:defRPr sz="1600"/>
            </a:lvl5pPr>
            <a:lvl6pPr marL="2743200" lvl="5" indent="-330200" algn="l">
              <a:spcBef>
                <a:spcPts val="960"/>
              </a:spcBef>
              <a:spcAft>
                <a:spcPts val="0"/>
              </a:spcAft>
              <a:buSzPts val="1600"/>
              <a:buFont typeface="Verdana"/>
              <a:buChar char="•"/>
              <a:defRPr sz="1600"/>
            </a:lvl6pPr>
            <a:lvl7pPr marL="3200400" lvl="6" indent="-330200" algn="l">
              <a:spcBef>
                <a:spcPts val="960"/>
              </a:spcBef>
              <a:spcAft>
                <a:spcPts val="0"/>
              </a:spcAft>
              <a:buSzPts val="1600"/>
              <a:buFont typeface="Verdana"/>
              <a:buChar char="•"/>
              <a:defRPr sz="1600"/>
            </a:lvl7pPr>
            <a:lvl8pPr marL="3657600" lvl="7" indent="-330200" algn="l">
              <a:spcBef>
                <a:spcPts val="960"/>
              </a:spcBef>
              <a:spcAft>
                <a:spcPts val="0"/>
              </a:spcAft>
              <a:buSzPts val="1600"/>
              <a:buFont typeface="Verdana"/>
              <a:buChar char="•"/>
              <a:defRPr sz="1600"/>
            </a:lvl8pPr>
            <a:lvl9pPr marL="4114800" lvl="8" indent="-330200" algn="l">
              <a:spcBef>
                <a:spcPts val="960"/>
              </a:spcBef>
              <a:spcAft>
                <a:spcPts val="0"/>
              </a:spcAft>
              <a:buSzPts val="1600"/>
              <a:buFont typeface="Verdana"/>
              <a:buChar char="•"/>
              <a:defRPr sz="1600"/>
            </a:lvl9pPr>
          </a:lstStyle>
          <a:p>
            <a:endParaRPr/>
          </a:p>
        </p:txBody>
      </p:sp>
      <p:sp>
        <p:nvSpPr>
          <p:cNvPr id="78" name="Google Shape;78;p104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440"/>
              </a:spcBef>
              <a:spcAft>
                <a:spcPts val="0"/>
              </a:spcAft>
              <a:buSzPts val="2400"/>
              <a:buFont typeface="Verdana"/>
              <a:buNone/>
              <a:defRPr sz="2400" b="1"/>
            </a:lvl1pPr>
            <a:lvl2pPr marL="914400" lvl="1" indent="-228600" algn="l">
              <a:spcBef>
                <a:spcPts val="1200"/>
              </a:spcBef>
              <a:spcAft>
                <a:spcPts val="0"/>
              </a:spcAft>
              <a:buSzPts val="1500"/>
              <a:buNone/>
              <a:defRPr sz="2000" b="1"/>
            </a:lvl2pPr>
            <a:lvl3pPr marL="1371600" lvl="2" indent="-228600" algn="l">
              <a:spcBef>
                <a:spcPts val="1080"/>
              </a:spcBef>
              <a:spcAft>
                <a:spcPts val="0"/>
              </a:spcAft>
              <a:buSzPts val="1800"/>
              <a:buFont typeface="Verdana"/>
              <a:buNone/>
              <a:defRPr sz="1800" b="1"/>
            </a:lvl3pPr>
            <a:lvl4pPr marL="1828800" lvl="3" indent="-228600" algn="l">
              <a:spcBef>
                <a:spcPts val="960"/>
              </a:spcBef>
              <a:spcAft>
                <a:spcPts val="0"/>
              </a:spcAft>
              <a:buSzPts val="1600"/>
              <a:buFont typeface="Verdana"/>
              <a:buNone/>
              <a:defRPr sz="1600" b="1"/>
            </a:lvl4pPr>
            <a:lvl5pPr marL="2286000" lvl="4" indent="-228600" algn="l">
              <a:spcBef>
                <a:spcPts val="960"/>
              </a:spcBef>
              <a:spcAft>
                <a:spcPts val="0"/>
              </a:spcAft>
              <a:buSzPts val="1600"/>
              <a:buFont typeface="Verdana"/>
              <a:buNone/>
              <a:defRPr sz="1600" b="1"/>
            </a:lvl5pPr>
            <a:lvl6pPr marL="2743200" lvl="5" indent="-228600" algn="l">
              <a:spcBef>
                <a:spcPts val="960"/>
              </a:spcBef>
              <a:spcAft>
                <a:spcPts val="0"/>
              </a:spcAft>
              <a:buSzPts val="1600"/>
              <a:buFont typeface="Verdana"/>
              <a:buNone/>
              <a:defRPr sz="1600" b="1"/>
            </a:lvl6pPr>
            <a:lvl7pPr marL="3200400" lvl="6" indent="-228600" algn="l">
              <a:spcBef>
                <a:spcPts val="960"/>
              </a:spcBef>
              <a:spcAft>
                <a:spcPts val="0"/>
              </a:spcAft>
              <a:buSzPts val="1600"/>
              <a:buFont typeface="Verdana"/>
              <a:buNone/>
              <a:defRPr sz="1600" b="1"/>
            </a:lvl7pPr>
            <a:lvl8pPr marL="3657600" lvl="7" indent="-228600" algn="l">
              <a:spcBef>
                <a:spcPts val="960"/>
              </a:spcBef>
              <a:spcAft>
                <a:spcPts val="0"/>
              </a:spcAft>
              <a:buSzPts val="1600"/>
              <a:buFont typeface="Verdana"/>
              <a:buNone/>
              <a:defRPr sz="1600" b="1"/>
            </a:lvl8pPr>
            <a:lvl9pPr marL="4114800" lvl="8" indent="-228600" algn="l">
              <a:spcBef>
                <a:spcPts val="960"/>
              </a:spcBef>
              <a:spcAft>
                <a:spcPts val="0"/>
              </a:spcAft>
              <a:buSzPts val="1600"/>
              <a:buFont typeface="Verdana"/>
              <a:buNone/>
              <a:defRPr sz="1600" b="1"/>
            </a:lvl9pPr>
          </a:lstStyle>
          <a:p>
            <a:endParaRPr/>
          </a:p>
        </p:txBody>
      </p:sp>
      <p:sp>
        <p:nvSpPr>
          <p:cNvPr id="79" name="Google Shape;79;p10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1440"/>
              </a:spcBef>
              <a:spcAft>
                <a:spcPts val="0"/>
              </a:spcAft>
              <a:buSzPts val="2400"/>
              <a:buFont typeface="Verdana"/>
              <a:buChar char="•"/>
              <a:defRPr sz="2400"/>
            </a:lvl1pPr>
            <a:lvl2pPr marL="914400" lvl="1" indent="-323850" algn="l">
              <a:spcBef>
                <a:spcPts val="1200"/>
              </a:spcBef>
              <a:spcAft>
                <a:spcPts val="0"/>
              </a:spcAft>
              <a:buSzPts val="1500"/>
              <a:buChar char="⬥"/>
              <a:defRPr sz="2000"/>
            </a:lvl2pPr>
            <a:lvl3pPr marL="1371600" lvl="2" indent="-342900" algn="l">
              <a:spcBef>
                <a:spcPts val="1080"/>
              </a:spcBef>
              <a:spcAft>
                <a:spcPts val="0"/>
              </a:spcAft>
              <a:buSzPts val="1800"/>
              <a:buFont typeface="Verdana"/>
              <a:buChar char="•"/>
              <a:defRPr sz="1800"/>
            </a:lvl3pPr>
            <a:lvl4pPr marL="1828800" lvl="3" indent="-330200" algn="l">
              <a:spcBef>
                <a:spcPts val="960"/>
              </a:spcBef>
              <a:spcAft>
                <a:spcPts val="0"/>
              </a:spcAft>
              <a:buSzPts val="1600"/>
              <a:buFont typeface="Verdana"/>
              <a:buChar char="•"/>
              <a:defRPr sz="1600"/>
            </a:lvl4pPr>
            <a:lvl5pPr marL="2286000" lvl="4" indent="-330200" algn="l">
              <a:spcBef>
                <a:spcPts val="960"/>
              </a:spcBef>
              <a:spcAft>
                <a:spcPts val="0"/>
              </a:spcAft>
              <a:buSzPts val="1600"/>
              <a:buFont typeface="Verdana"/>
              <a:buChar char="•"/>
              <a:defRPr sz="1600"/>
            </a:lvl5pPr>
            <a:lvl6pPr marL="2743200" lvl="5" indent="-330200" algn="l">
              <a:spcBef>
                <a:spcPts val="960"/>
              </a:spcBef>
              <a:spcAft>
                <a:spcPts val="0"/>
              </a:spcAft>
              <a:buSzPts val="1600"/>
              <a:buFont typeface="Verdana"/>
              <a:buChar char="•"/>
              <a:defRPr sz="1600"/>
            </a:lvl6pPr>
            <a:lvl7pPr marL="3200400" lvl="6" indent="-330200" algn="l">
              <a:spcBef>
                <a:spcPts val="960"/>
              </a:spcBef>
              <a:spcAft>
                <a:spcPts val="0"/>
              </a:spcAft>
              <a:buSzPts val="1600"/>
              <a:buFont typeface="Verdana"/>
              <a:buChar char="•"/>
              <a:defRPr sz="1600"/>
            </a:lvl7pPr>
            <a:lvl8pPr marL="3657600" lvl="7" indent="-330200" algn="l">
              <a:spcBef>
                <a:spcPts val="960"/>
              </a:spcBef>
              <a:spcAft>
                <a:spcPts val="0"/>
              </a:spcAft>
              <a:buSzPts val="1600"/>
              <a:buFont typeface="Verdana"/>
              <a:buChar char="•"/>
              <a:defRPr sz="1600"/>
            </a:lvl8pPr>
            <a:lvl9pPr marL="4114800" lvl="8" indent="-330200" algn="l">
              <a:spcBef>
                <a:spcPts val="960"/>
              </a:spcBef>
              <a:spcAft>
                <a:spcPts val="0"/>
              </a:spcAft>
              <a:buSzPts val="1600"/>
              <a:buFont typeface="Verdana"/>
              <a:buChar char="•"/>
              <a:defRPr sz="1600"/>
            </a:lvl9pPr>
          </a:lstStyle>
          <a:p>
            <a:endParaRPr/>
          </a:p>
        </p:txBody>
      </p:sp>
      <p:sp>
        <p:nvSpPr>
          <p:cNvPr id="80" name="Google Shape;80;p104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0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04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3"/>
          <p:cNvSpPr txBox="1">
            <a:spLocks noGrp="1"/>
          </p:cNvSpPr>
          <p:nvPr>
            <p:ph type="title"/>
          </p:nvPr>
        </p:nvSpPr>
        <p:spPr>
          <a:xfrm>
            <a:off x="152400" y="0"/>
            <a:ext cx="8305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1" u="none" strike="noStrike" cap="none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1" u="none" strike="noStrike" cap="none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1" u="none" strike="noStrike" cap="none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1" u="none" strike="noStrike" cap="none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1" u="none" strike="noStrike" cap="none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1" u="none" strike="noStrike" cap="none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1" u="none" strike="noStrike" cap="none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1" u="none" strike="noStrike" cap="none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1" u="none" strike="noStrike" cap="none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1" name="Google Shape;11;p93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1920"/>
              </a:spcBef>
              <a:spcAft>
                <a:spcPts val="0"/>
              </a:spcAft>
              <a:buClr>
                <a:srgbClr val="00FFCC"/>
              </a:buClr>
              <a:buSzPts val="3200"/>
              <a:buFont typeface="Verdana"/>
              <a:buChar char="•"/>
              <a:defRPr sz="3200" b="0" i="0" u="none" strike="noStrike" cap="none">
                <a:solidFill>
                  <a:srgbClr val="CC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1950" algn="l" rtl="0">
              <a:spcBef>
                <a:spcPts val="1680"/>
              </a:spcBef>
              <a:spcAft>
                <a:spcPts val="0"/>
              </a:spcAft>
              <a:buClr>
                <a:srgbClr val="FFFF00"/>
              </a:buClr>
              <a:buSzPts val="2100"/>
              <a:buFont typeface="Noto Sans Symbols"/>
              <a:buChar char="⬥"/>
              <a:defRPr sz="2800" b="0" i="0" u="none" strike="noStrike" cap="none">
                <a:solidFill>
                  <a:srgbClr val="CC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81000" algn="l" rtl="0">
              <a:spcBef>
                <a:spcPts val="1440"/>
              </a:spcBef>
              <a:spcAft>
                <a:spcPts val="0"/>
              </a:spcAft>
              <a:buClr>
                <a:srgbClr val="00FFCC"/>
              </a:buClr>
              <a:buSzPts val="2400"/>
              <a:buFont typeface="Verdana"/>
              <a:buChar char="•"/>
              <a:defRPr sz="2400" b="0" i="0" u="none" strike="noStrike" cap="none">
                <a:solidFill>
                  <a:srgbClr val="CC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spcBef>
                <a:spcPts val="1200"/>
              </a:spcBef>
              <a:spcAft>
                <a:spcPts val="0"/>
              </a:spcAft>
              <a:buClr>
                <a:srgbClr val="00FFCC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rgbClr val="CC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spcBef>
                <a:spcPts val="1200"/>
              </a:spcBef>
              <a:spcAft>
                <a:spcPts val="0"/>
              </a:spcAft>
              <a:buClr>
                <a:srgbClr val="00FFCC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rgbClr val="CC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 rtl="0">
              <a:spcBef>
                <a:spcPts val="1200"/>
              </a:spcBef>
              <a:spcAft>
                <a:spcPts val="0"/>
              </a:spcAft>
              <a:buClr>
                <a:srgbClr val="00FFCC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rgbClr val="CCFF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 rtl="0">
              <a:spcBef>
                <a:spcPts val="1200"/>
              </a:spcBef>
              <a:spcAft>
                <a:spcPts val="0"/>
              </a:spcAft>
              <a:buClr>
                <a:srgbClr val="00FFCC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rgbClr val="CCFF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 rtl="0">
              <a:spcBef>
                <a:spcPts val="1200"/>
              </a:spcBef>
              <a:spcAft>
                <a:spcPts val="0"/>
              </a:spcAft>
              <a:buClr>
                <a:srgbClr val="00FFCC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rgbClr val="CCFF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 rtl="0">
              <a:spcBef>
                <a:spcPts val="1200"/>
              </a:spcBef>
              <a:spcAft>
                <a:spcPts val="0"/>
              </a:spcAft>
              <a:buClr>
                <a:srgbClr val="00FFCC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rgbClr val="CCFF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2" name="Google Shape;12;p93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13" name="Google Shape;13;p9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14" name="Google Shape;14;p9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spc.noaa.gov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"/>
          <p:cNvSpPr txBox="1"/>
          <p:nvPr/>
        </p:nvSpPr>
        <p:spPr>
          <a:xfrm>
            <a:off x="3717925" y="2690812"/>
            <a:ext cx="2530475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0" i="0" u="none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95" name="Google Shape;95;p1"/>
          <p:cNvSpPr txBox="1"/>
          <p:nvPr/>
        </p:nvSpPr>
        <p:spPr>
          <a:xfrm>
            <a:off x="304800" y="1066800"/>
            <a:ext cx="8458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0" i="0" u="none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96" name="Google Shape;96;p1" descr="titleba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800" y="336136"/>
            <a:ext cx="8458200" cy="2635664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"/>
          <p:cNvSpPr txBox="1"/>
          <p:nvPr/>
        </p:nvSpPr>
        <p:spPr>
          <a:xfrm>
            <a:off x="304800" y="336136"/>
            <a:ext cx="8382000" cy="2539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mo"/>
              <a:buNone/>
            </a:pPr>
            <a:r>
              <a:rPr lang="en-US" sz="3600" b="1" i="1" u="none" dirty="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TC TORNADOES and SPC FORECASTS in TC </a:t>
            </a:r>
            <a:r>
              <a:rPr lang="en-US" sz="3600" b="1" i="1" u="none" dirty="0" smtClean="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SITUATIONS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mo"/>
              <a:buNone/>
            </a:pPr>
            <a:r>
              <a:rPr lang="en-US" sz="3600" b="1" i="1" dirty="0" smtClean="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Part TWO: Case Investigations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mo"/>
              <a:buNone/>
            </a:pPr>
            <a:r>
              <a:rPr lang="en-US" sz="3600" b="1" i="1" u="none" dirty="0" smtClean="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Harry </a:t>
            </a:r>
            <a:r>
              <a:rPr lang="en-US" sz="3600" b="1" i="1" u="none" dirty="0" err="1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Weinman</a:t>
            </a:r>
            <a:r>
              <a:rPr lang="en-US" sz="3600" b="1" i="1" u="none" dirty="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 &amp; </a:t>
            </a:r>
            <a:r>
              <a:rPr lang="en-US" sz="3600" b="1" i="1" u="none" dirty="0" smtClean="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Roger Edwards</a:t>
            </a:r>
            <a:endParaRPr dirty="0"/>
          </a:p>
        </p:txBody>
      </p:sp>
      <p:pic>
        <p:nvPicPr>
          <p:cNvPr id="98" name="Google Shape;9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69092" y="2076450"/>
            <a:ext cx="647700" cy="89535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"/>
          <p:cNvSpPr txBox="1"/>
          <p:nvPr/>
        </p:nvSpPr>
        <p:spPr>
          <a:xfrm>
            <a:off x="152400" y="5257800"/>
            <a:ext cx="88392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ts val="2400"/>
              <a:buFont typeface="Verdana"/>
              <a:buNone/>
            </a:pPr>
            <a:r>
              <a:rPr lang="en-US" sz="2400" b="1" i="1" u="none">
                <a:solidFill>
                  <a:srgbClr val="FFFFCC"/>
                </a:solidFill>
                <a:latin typeface="Verdana"/>
                <a:ea typeface="Verdana"/>
                <a:cs typeface="Verdana"/>
                <a:sym typeface="Verdana"/>
              </a:rPr>
              <a:t>METR 4403/5403: Applications of Meteorological Theory to Severe-Thunderstorm Forecasting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59"/>
          <p:cNvSpPr txBox="1"/>
          <p:nvPr/>
        </p:nvSpPr>
        <p:spPr>
          <a:xfrm>
            <a:off x="0" y="152400"/>
            <a:ext cx="8915400" cy="94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TC TORNADO EXAMPLE CASES 1 (ANDREA 2013) </a:t>
            </a:r>
            <a:endParaRPr/>
          </a:p>
        </p:txBody>
      </p:sp>
      <p:pic>
        <p:nvPicPr>
          <p:cNvPr id="623" name="Google Shape;623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00" y="1447800"/>
            <a:ext cx="9144000" cy="5351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60"/>
          <p:cNvSpPr txBox="1"/>
          <p:nvPr/>
        </p:nvSpPr>
        <p:spPr>
          <a:xfrm>
            <a:off x="0" y="152400"/>
            <a:ext cx="8915400" cy="94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TC TORNADO EXAMPLE CASES 1 (ANDREA 2013) </a:t>
            </a:r>
            <a:endParaRPr/>
          </a:p>
        </p:txBody>
      </p:sp>
      <p:pic>
        <p:nvPicPr>
          <p:cNvPr id="630" name="Google Shape;630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11300"/>
            <a:ext cx="9144000" cy="534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61"/>
          <p:cNvSpPr txBox="1"/>
          <p:nvPr/>
        </p:nvSpPr>
        <p:spPr>
          <a:xfrm>
            <a:off x="0" y="152400"/>
            <a:ext cx="8915400" cy="94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TC TORNADO EXAMPLE CASES 1 (ANDREA 2013) </a:t>
            </a:r>
            <a:endParaRPr/>
          </a:p>
        </p:txBody>
      </p:sp>
      <p:pic>
        <p:nvPicPr>
          <p:cNvPr id="637" name="Google Shape;637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12887"/>
            <a:ext cx="9144000" cy="5345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62"/>
          <p:cNvSpPr txBox="1"/>
          <p:nvPr/>
        </p:nvSpPr>
        <p:spPr>
          <a:xfrm>
            <a:off x="0" y="152400"/>
            <a:ext cx="8915400" cy="94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TC TORNADO EXAMPLE CASES 1 (ANDREA 2013) </a:t>
            </a:r>
            <a:endParaRPr/>
          </a:p>
        </p:txBody>
      </p:sp>
      <p:pic>
        <p:nvPicPr>
          <p:cNvPr id="644" name="Google Shape;644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484312"/>
            <a:ext cx="9144000" cy="5373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63"/>
          <p:cNvSpPr txBox="1"/>
          <p:nvPr/>
        </p:nvSpPr>
        <p:spPr>
          <a:xfrm>
            <a:off x="0" y="152400"/>
            <a:ext cx="8915400" cy="94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TC TORNADO EXAMPLE CASES 1 (ANDREA 2013) </a:t>
            </a:r>
            <a:endParaRPr/>
          </a:p>
        </p:txBody>
      </p:sp>
      <p:pic>
        <p:nvPicPr>
          <p:cNvPr id="651" name="Google Shape;651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484312"/>
            <a:ext cx="9144000" cy="5373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64"/>
          <p:cNvSpPr txBox="1"/>
          <p:nvPr/>
        </p:nvSpPr>
        <p:spPr>
          <a:xfrm>
            <a:off x="0" y="152400"/>
            <a:ext cx="8915400" cy="94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TC TORNADO EXAMPLE CASES 1 (ANDREA 2013) </a:t>
            </a:r>
            <a:endParaRPr/>
          </a:p>
        </p:txBody>
      </p:sp>
      <p:pic>
        <p:nvPicPr>
          <p:cNvPr id="658" name="Google Shape;658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575" y="1362075"/>
            <a:ext cx="8832850" cy="534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65"/>
          <p:cNvSpPr txBox="1"/>
          <p:nvPr/>
        </p:nvSpPr>
        <p:spPr>
          <a:xfrm>
            <a:off x="0" y="152400"/>
            <a:ext cx="8915400" cy="94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TC TORNADO EXAMPLE CASES 2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(ISAAC 2012) </a:t>
            </a:r>
            <a:endParaRPr/>
          </a:p>
        </p:txBody>
      </p:sp>
      <p:pic>
        <p:nvPicPr>
          <p:cNvPr id="665" name="Google Shape;665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0850" y="1676400"/>
            <a:ext cx="5702300" cy="463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66"/>
          <p:cNvSpPr txBox="1"/>
          <p:nvPr/>
        </p:nvSpPr>
        <p:spPr>
          <a:xfrm>
            <a:off x="0" y="152400"/>
            <a:ext cx="8915400" cy="94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TC TORNADO EXAMPLE CASES 2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(ISAAC 2012) </a:t>
            </a:r>
            <a:endParaRPr/>
          </a:p>
        </p:txBody>
      </p:sp>
      <p:pic>
        <p:nvPicPr>
          <p:cNvPr id="672" name="Google Shape;672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057400"/>
            <a:ext cx="9144000" cy="3478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67"/>
          <p:cNvSpPr txBox="1"/>
          <p:nvPr/>
        </p:nvSpPr>
        <p:spPr>
          <a:xfrm>
            <a:off x="0" y="152400"/>
            <a:ext cx="8915400" cy="94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TC TORNADO EXAMPLE CASES 2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(ISAAC 2012) </a:t>
            </a:r>
            <a:endParaRPr/>
          </a:p>
        </p:txBody>
      </p:sp>
      <p:pic>
        <p:nvPicPr>
          <p:cNvPr id="679" name="Google Shape;679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492250"/>
            <a:ext cx="9144000" cy="536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68"/>
          <p:cNvSpPr txBox="1"/>
          <p:nvPr/>
        </p:nvSpPr>
        <p:spPr>
          <a:xfrm>
            <a:off x="0" y="152400"/>
            <a:ext cx="8915400" cy="94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TC TORNADO EXAMPLE CASES 2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(ISAAC 2012) </a:t>
            </a:r>
            <a:endParaRPr/>
          </a:p>
        </p:txBody>
      </p:sp>
      <p:pic>
        <p:nvPicPr>
          <p:cNvPr id="686" name="Google Shape;686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428750"/>
            <a:ext cx="9144000" cy="542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51"/>
          <p:cNvSpPr txBox="1"/>
          <p:nvPr/>
        </p:nvSpPr>
        <p:spPr>
          <a:xfrm>
            <a:off x="0" y="152400"/>
            <a:ext cx="8915400" cy="94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 dirty="0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TC TORNADO EXAMPLE CASES 1 (ANDREA 2013) </a:t>
            </a:r>
            <a:endParaRPr dirty="0"/>
          </a:p>
        </p:txBody>
      </p:sp>
      <p:pic>
        <p:nvPicPr>
          <p:cNvPr id="561" name="Google Shape;561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19200"/>
            <a:ext cx="7124700" cy="53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39000" y="1308100"/>
            <a:ext cx="1798637" cy="518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69"/>
          <p:cNvSpPr txBox="1"/>
          <p:nvPr/>
        </p:nvSpPr>
        <p:spPr>
          <a:xfrm>
            <a:off x="0" y="152400"/>
            <a:ext cx="8915400" cy="94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TC TORNADO EXAMPLE CASES 2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(ISAAC 2012) </a:t>
            </a:r>
            <a:endParaRPr/>
          </a:p>
        </p:txBody>
      </p:sp>
      <p:pic>
        <p:nvPicPr>
          <p:cNvPr id="693" name="Google Shape;693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428750"/>
            <a:ext cx="9144000" cy="542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70"/>
          <p:cNvSpPr txBox="1"/>
          <p:nvPr/>
        </p:nvSpPr>
        <p:spPr>
          <a:xfrm>
            <a:off x="0" y="152400"/>
            <a:ext cx="8915400" cy="94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TC TORNADO EXAMPLE CASES 2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(ISAAC 2012) </a:t>
            </a:r>
            <a:endParaRPr/>
          </a:p>
        </p:txBody>
      </p:sp>
      <p:pic>
        <p:nvPicPr>
          <p:cNvPr id="700" name="Google Shape;700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425575"/>
            <a:ext cx="9144000" cy="543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71"/>
          <p:cNvSpPr txBox="1"/>
          <p:nvPr/>
        </p:nvSpPr>
        <p:spPr>
          <a:xfrm>
            <a:off x="0" y="152400"/>
            <a:ext cx="8915400" cy="94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TC TORNADO EXAMPLE CASES 2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(ISAAC 2012) </a:t>
            </a:r>
            <a:endParaRPr/>
          </a:p>
        </p:txBody>
      </p:sp>
      <p:pic>
        <p:nvPicPr>
          <p:cNvPr id="707" name="Google Shape;707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24000"/>
            <a:ext cx="9144000" cy="501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72"/>
          <p:cNvSpPr txBox="1"/>
          <p:nvPr/>
        </p:nvSpPr>
        <p:spPr>
          <a:xfrm>
            <a:off x="0" y="152400"/>
            <a:ext cx="8915400" cy="94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TC TORNADO EXAMPLE CASES 2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(ISAAC 2012) </a:t>
            </a:r>
            <a:endParaRPr/>
          </a:p>
        </p:txBody>
      </p:sp>
      <p:pic>
        <p:nvPicPr>
          <p:cNvPr id="714" name="Google Shape;714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39837"/>
            <a:ext cx="9144000" cy="437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73"/>
          <p:cNvSpPr txBox="1"/>
          <p:nvPr/>
        </p:nvSpPr>
        <p:spPr>
          <a:xfrm>
            <a:off x="0" y="152400"/>
            <a:ext cx="8915400" cy="94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TC TORNADO EXAMPLE CASES 2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(ISAAC 2012) </a:t>
            </a:r>
            <a:endParaRPr/>
          </a:p>
        </p:txBody>
      </p:sp>
      <p:pic>
        <p:nvPicPr>
          <p:cNvPr id="721" name="Google Shape;721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41425"/>
            <a:ext cx="9144000" cy="437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74"/>
          <p:cNvSpPr txBox="1"/>
          <p:nvPr/>
        </p:nvSpPr>
        <p:spPr>
          <a:xfrm>
            <a:off x="0" y="152400"/>
            <a:ext cx="8915400" cy="94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TC TORNADO EXAMPLE CASES 2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(ISAAC 2012) </a:t>
            </a:r>
            <a:endParaRPr/>
          </a:p>
        </p:txBody>
      </p:sp>
      <p:pic>
        <p:nvPicPr>
          <p:cNvPr id="728" name="Google Shape;728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44600"/>
            <a:ext cx="9144000" cy="436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75"/>
          <p:cNvSpPr txBox="1"/>
          <p:nvPr/>
        </p:nvSpPr>
        <p:spPr>
          <a:xfrm>
            <a:off x="0" y="152400"/>
            <a:ext cx="8915400" cy="94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TC TORNADO EXAMPLE CASES 2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(ISAAC 2012) </a:t>
            </a:r>
            <a:endParaRPr/>
          </a:p>
        </p:txBody>
      </p:sp>
      <p:pic>
        <p:nvPicPr>
          <p:cNvPr id="735" name="Google Shape;735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35075"/>
            <a:ext cx="9144000" cy="438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76"/>
          <p:cNvSpPr txBox="1"/>
          <p:nvPr/>
        </p:nvSpPr>
        <p:spPr>
          <a:xfrm>
            <a:off x="0" y="152400"/>
            <a:ext cx="8915400" cy="94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TC TORNADO EXAMPLE CASES 2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(ISAAC 2012) </a:t>
            </a:r>
            <a:endParaRPr/>
          </a:p>
        </p:txBody>
      </p:sp>
      <p:pic>
        <p:nvPicPr>
          <p:cNvPr id="742" name="Google Shape;742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39837"/>
            <a:ext cx="9144000" cy="437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77"/>
          <p:cNvSpPr txBox="1"/>
          <p:nvPr/>
        </p:nvSpPr>
        <p:spPr>
          <a:xfrm>
            <a:off x="0" y="152400"/>
            <a:ext cx="8915400" cy="94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TC TORNADO EXAMPLE CASES 2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(ISAAC 2012) </a:t>
            </a:r>
            <a:endParaRPr/>
          </a:p>
        </p:txBody>
      </p:sp>
      <p:pic>
        <p:nvPicPr>
          <p:cNvPr id="749" name="Google Shape;749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31900"/>
            <a:ext cx="9144000" cy="439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78"/>
          <p:cNvSpPr txBox="1"/>
          <p:nvPr/>
        </p:nvSpPr>
        <p:spPr>
          <a:xfrm>
            <a:off x="0" y="152400"/>
            <a:ext cx="8915400" cy="94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TC TORNADO EXAMPLE CASES 2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(ISAAC 2012) </a:t>
            </a:r>
            <a:endParaRPr/>
          </a:p>
        </p:txBody>
      </p:sp>
      <p:pic>
        <p:nvPicPr>
          <p:cNvPr id="756" name="Google Shape;756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457325"/>
            <a:ext cx="9144000" cy="524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52"/>
          <p:cNvSpPr txBox="1"/>
          <p:nvPr/>
        </p:nvSpPr>
        <p:spPr>
          <a:xfrm>
            <a:off x="0" y="152400"/>
            <a:ext cx="8915400" cy="94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TC TORNADO EXAMPLE CASES 1 (ANDREA 2013) </a:t>
            </a:r>
            <a:endParaRPr/>
          </a:p>
        </p:txBody>
      </p:sp>
      <p:pic>
        <p:nvPicPr>
          <p:cNvPr id="569" name="Google Shape;569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5" y="1219200"/>
            <a:ext cx="7137400" cy="53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39000" y="1295400"/>
            <a:ext cx="1770062" cy="5141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79"/>
          <p:cNvSpPr txBox="1"/>
          <p:nvPr/>
        </p:nvSpPr>
        <p:spPr>
          <a:xfrm>
            <a:off x="0" y="152400"/>
            <a:ext cx="8915400" cy="94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TC TORNADO EXAMPLE CASES 3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(NOW YOU TRY!)</a:t>
            </a:r>
            <a:endParaRPr/>
          </a:p>
        </p:txBody>
      </p:sp>
      <p:sp>
        <p:nvSpPr>
          <p:cNvPr id="763" name="Google Shape;763;p79"/>
          <p:cNvSpPr txBox="1"/>
          <p:nvPr/>
        </p:nvSpPr>
        <p:spPr>
          <a:xfrm>
            <a:off x="342900" y="1981200"/>
            <a:ext cx="8458200" cy="415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</a:pPr>
            <a:r>
              <a:rPr lang="en-US" sz="4400" b="0" i="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Now you try! Does </a:t>
            </a:r>
            <a:r>
              <a:rPr lang="en-US" sz="4400" b="1" i="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Case 3</a:t>
            </a:r>
            <a:r>
              <a:rPr lang="en-US" sz="4400" b="0" i="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depict a favorable or unfavorable synoptic environment </a:t>
            </a:r>
            <a:endParaRPr sz="4400" b="0" i="0" u="none">
              <a:solidFill>
                <a:srgbClr val="FFFF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</a:pPr>
            <a:r>
              <a:rPr lang="en-US" sz="4400" b="0" i="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for TC tornadoes?</a:t>
            </a:r>
            <a:endParaRPr sz="4400" b="0" i="0" u="none">
              <a:solidFill>
                <a:srgbClr val="FFFF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mo"/>
              <a:buNone/>
            </a:pPr>
            <a:r>
              <a:rPr lang="en-US" sz="4400" b="0" i="0" u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/>
            </a:r>
            <a:br>
              <a:rPr lang="en-US" sz="4400" b="0" i="0" u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</a:b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80"/>
          <p:cNvSpPr txBox="1"/>
          <p:nvPr/>
        </p:nvSpPr>
        <p:spPr>
          <a:xfrm>
            <a:off x="0" y="152400"/>
            <a:ext cx="8915400" cy="94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TC TORNADO EXAMPLE CASES 3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(FAVORABLE OR UNFAVORABLE?)</a:t>
            </a:r>
            <a:endParaRPr/>
          </a:p>
        </p:txBody>
      </p:sp>
      <p:pic>
        <p:nvPicPr>
          <p:cNvPr id="770" name="Google Shape;770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0" y="1270000"/>
            <a:ext cx="7486650" cy="558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81"/>
          <p:cNvSpPr txBox="1"/>
          <p:nvPr/>
        </p:nvSpPr>
        <p:spPr>
          <a:xfrm>
            <a:off x="0" y="152400"/>
            <a:ext cx="8915400" cy="94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TC TORNADO EXAMPLE CASES 3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(FAVORABLE OR UNFAVORABLE?)</a:t>
            </a:r>
            <a:endParaRPr/>
          </a:p>
        </p:txBody>
      </p:sp>
      <p:pic>
        <p:nvPicPr>
          <p:cNvPr id="777" name="Google Shape;777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800" y="1219200"/>
            <a:ext cx="7239000" cy="5418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82"/>
          <p:cNvSpPr txBox="1"/>
          <p:nvPr/>
        </p:nvSpPr>
        <p:spPr>
          <a:xfrm>
            <a:off x="0" y="152400"/>
            <a:ext cx="8915400" cy="94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TC TORNADO EXAMPLE CASES 3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(FAVORABLE OR UNFAVORABLE?)</a:t>
            </a:r>
            <a:endParaRPr/>
          </a:p>
        </p:txBody>
      </p:sp>
      <p:pic>
        <p:nvPicPr>
          <p:cNvPr id="784" name="Google Shape;784;p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1225" y="1211262"/>
            <a:ext cx="7321550" cy="5494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83"/>
          <p:cNvSpPr txBox="1"/>
          <p:nvPr/>
        </p:nvSpPr>
        <p:spPr>
          <a:xfrm>
            <a:off x="0" y="152400"/>
            <a:ext cx="8915400" cy="94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TC TORNADO EXAMPLE CASES 3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(FAVORABLE OR UNFAVORABLE?)</a:t>
            </a:r>
            <a:endParaRPr/>
          </a:p>
        </p:txBody>
      </p:sp>
      <p:pic>
        <p:nvPicPr>
          <p:cNvPr id="791" name="Google Shape;791;p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600" y="1268412"/>
            <a:ext cx="7258050" cy="5418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4"/>
          <p:cNvSpPr txBox="1"/>
          <p:nvPr/>
        </p:nvSpPr>
        <p:spPr>
          <a:xfrm>
            <a:off x="0" y="152400"/>
            <a:ext cx="8915400" cy="94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TC TORNADO EXAMPLE CASES 3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(FAVORABLE OR UNFAVORABLE?)</a:t>
            </a:r>
            <a:endParaRPr/>
          </a:p>
        </p:txBody>
      </p:sp>
      <p:pic>
        <p:nvPicPr>
          <p:cNvPr id="798" name="Google Shape;798;p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9325" y="1276350"/>
            <a:ext cx="7245350" cy="5402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85"/>
          <p:cNvSpPr txBox="1"/>
          <p:nvPr/>
        </p:nvSpPr>
        <p:spPr>
          <a:xfrm>
            <a:off x="0" y="152400"/>
            <a:ext cx="8915400" cy="94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TC TORNADO EXAMPLE CASES 3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(FAVORABLE OR UNFAVORABLE?)</a:t>
            </a:r>
            <a:endParaRPr/>
          </a:p>
        </p:txBody>
      </p:sp>
      <p:pic>
        <p:nvPicPr>
          <p:cNvPr id="805" name="Google Shape;805;p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" y="1208087"/>
            <a:ext cx="7315200" cy="5497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86"/>
          <p:cNvSpPr txBox="1"/>
          <p:nvPr/>
        </p:nvSpPr>
        <p:spPr>
          <a:xfrm>
            <a:off x="0" y="152400"/>
            <a:ext cx="8915400" cy="94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TC TORNADO EXAMPLE CASES 3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(FAVORABLE OR UNFAVORABLE?)</a:t>
            </a:r>
            <a:endParaRPr/>
          </a:p>
        </p:txBody>
      </p:sp>
      <p:pic>
        <p:nvPicPr>
          <p:cNvPr id="812" name="Google Shape;812;p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500" y="1230312"/>
            <a:ext cx="7239000" cy="5475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87"/>
          <p:cNvSpPr txBox="1"/>
          <p:nvPr/>
        </p:nvSpPr>
        <p:spPr>
          <a:xfrm>
            <a:off x="0" y="152400"/>
            <a:ext cx="8915400" cy="94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TC TORNADO EXAMPLE CASES 3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(FAVORABLE OR UNFAVORABLE?)</a:t>
            </a:r>
            <a:endParaRPr/>
          </a:p>
        </p:txBody>
      </p:sp>
      <p:pic>
        <p:nvPicPr>
          <p:cNvPr id="819" name="Google Shape;819;p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" y="1225550"/>
            <a:ext cx="7315200" cy="548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88"/>
          <p:cNvSpPr txBox="1"/>
          <p:nvPr/>
        </p:nvSpPr>
        <p:spPr>
          <a:xfrm>
            <a:off x="0" y="152400"/>
            <a:ext cx="8915400" cy="94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TC TORNADO EXAMPLE CASES 3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(FAVORABLE OR UNFAVORABLE?)</a:t>
            </a:r>
            <a:endParaRPr/>
          </a:p>
        </p:txBody>
      </p:sp>
      <p:pic>
        <p:nvPicPr>
          <p:cNvPr id="826" name="Google Shape;826;p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" y="1208087"/>
            <a:ext cx="7315200" cy="5497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53"/>
          <p:cNvSpPr txBox="1"/>
          <p:nvPr/>
        </p:nvSpPr>
        <p:spPr>
          <a:xfrm>
            <a:off x="0" y="152400"/>
            <a:ext cx="8915400" cy="94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TC TORNADO EXAMPLE CASES 1 (ANDREA 2013) </a:t>
            </a:r>
            <a:endParaRPr/>
          </a:p>
        </p:txBody>
      </p:sp>
      <p:pic>
        <p:nvPicPr>
          <p:cNvPr id="577" name="Google Shape;577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19200"/>
            <a:ext cx="7137400" cy="53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62800" y="1447800"/>
            <a:ext cx="1944687" cy="476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89"/>
          <p:cNvSpPr txBox="1"/>
          <p:nvPr/>
        </p:nvSpPr>
        <p:spPr>
          <a:xfrm>
            <a:off x="0" y="152400"/>
            <a:ext cx="8915400" cy="94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TC TORNADO EXAMPLE CASES 3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(FAVORABLE OR UNFAVORABLE?)</a:t>
            </a:r>
            <a:endParaRPr/>
          </a:p>
        </p:txBody>
      </p:sp>
      <p:pic>
        <p:nvPicPr>
          <p:cNvPr id="833" name="Google Shape;833;p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0275" y="1219200"/>
            <a:ext cx="728345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90"/>
          <p:cNvSpPr txBox="1"/>
          <p:nvPr/>
        </p:nvSpPr>
        <p:spPr>
          <a:xfrm>
            <a:off x="0" y="152400"/>
            <a:ext cx="8915400" cy="94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TC TORNADO EXAMPLE CASES 3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(FAVORABLE OR UNFAVORABLE?)</a:t>
            </a:r>
            <a:endParaRPr/>
          </a:p>
        </p:txBody>
      </p:sp>
      <p:pic>
        <p:nvPicPr>
          <p:cNvPr id="840" name="Google Shape;840;p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9800" y="1263650"/>
            <a:ext cx="7264400" cy="544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91"/>
          <p:cNvSpPr txBox="1"/>
          <p:nvPr/>
        </p:nvSpPr>
        <p:spPr>
          <a:xfrm>
            <a:off x="0" y="152400"/>
            <a:ext cx="8915400" cy="94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TC TORNADO EXAMPLE CASES 3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(FAVORABLE OR UNFAVORABLE?)</a:t>
            </a:r>
            <a:endParaRPr/>
          </a:p>
        </p:txBody>
      </p:sp>
      <p:pic>
        <p:nvPicPr>
          <p:cNvPr id="847" name="Google Shape;847;p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800" y="1447800"/>
            <a:ext cx="7164387" cy="5010150"/>
          </a:xfrm>
          <a:prstGeom prst="rect">
            <a:avLst/>
          </a:prstGeom>
          <a:noFill/>
          <a:ln>
            <a:noFill/>
          </a:ln>
        </p:spPr>
      </p:pic>
      <p:sp>
        <p:nvSpPr>
          <p:cNvPr id="848" name="Google Shape;848;p91"/>
          <p:cNvSpPr txBox="1"/>
          <p:nvPr/>
        </p:nvSpPr>
        <p:spPr>
          <a:xfrm>
            <a:off x="2090737" y="2506662"/>
            <a:ext cx="5114925" cy="212361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mo"/>
              <a:buNone/>
            </a:pPr>
            <a:r>
              <a:rPr lang="en-US" sz="4400" b="1" i="0" u="none" dirty="0" smtClean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Favorable (barely)!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mo"/>
              <a:buNone/>
            </a:pPr>
            <a:r>
              <a:rPr lang="en-US" sz="4400" b="1" i="0" u="none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(Philippe 2017)</a:t>
            </a:r>
            <a:endParaRPr dirty="0"/>
          </a:p>
        </p:txBody>
      </p:sp>
      <p:sp>
        <p:nvSpPr>
          <p:cNvPr id="849" name="Google Shape;849;p91"/>
          <p:cNvSpPr/>
          <p:nvPr/>
        </p:nvSpPr>
        <p:spPr>
          <a:xfrm>
            <a:off x="6477000" y="5029200"/>
            <a:ext cx="1143000" cy="9144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0" i="0" u="none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92"/>
          <p:cNvSpPr txBox="1"/>
          <p:nvPr/>
        </p:nvSpPr>
        <p:spPr>
          <a:xfrm>
            <a:off x="3717925" y="2690812"/>
            <a:ext cx="2530475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0" i="0" u="none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856" name="Google Shape;856;p92"/>
          <p:cNvSpPr txBox="1"/>
          <p:nvPr/>
        </p:nvSpPr>
        <p:spPr>
          <a:xfrm>
            <a:off x="228600" y="228600"/>
            <a:ext cx="8763000" cy="2739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Verdana"/>
              <a:buNone/>
            </a:pPr>
            <a:r>
              <a:rPr lang="en-US" sz="4400" b="1" i="0" u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DATABASE </a:t>
            </a:r>
            <a:r>
              <a:rPr lang="en-US" sz="4400" b="1" i="0" u="none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and DOCUMENTATION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Verdana"/>
              <a:buNone/>
            </a:pPr>
            <a:r>
              <a:rPr lang="en-US" sz="4400" b="1" i="0" u="none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ONLINE</a:t>
            </a:r>
            <a:r>
              <a:rPr lang="en-US" sz="4400" b="1" i="0" u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  <a:r>
              <a:rPr lang="en-US" sz="4400" b="0" i="0" u="none" dirty="0">
                <a:solidFill>
                  <a:srgbClr val="99CC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000" b="0" i="0" u="sng" dirty="0" smtClean="0">
                <a:solidFill>
                  <a:srgbClr val="FF9966"/>
                </a:solidFill>
                <a:latin typeface="Arimo"/>
                <a:ea typeface="Arimo"/>
                <a:cs typeface="Arimo"/>
                <a:sym typeface="Arimo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www.spc.noaa.gov/</a:t>
            </a:r>
            <a:r>
              <a:rPr lang="en-US" sz="4000" b="0" i="0" u="sng" dirty="0" smtClean="0">
                <a:solidFill>
                  <a:srgbClr val="FF9966"/>
                </a:solidFill>
                <a:latin typeface="Arimo"/>
                <a:ea typeface="Arimo"/>
                <a:cs typeface="Arimo"/>
                <a:sym typeface="Arimo"/>
              </a:rPr>
              <a:t>publications</a:t>
            </a:r>
            <a:endParaRPr dirty="0"/>
          </a:p>
        </p:txBody>
      </p:sp>
      <p:sp>
        <p:nvSpPr>
          <p:cNvPr id="859" name="Google Shape;859;p92"/>
          <p:cNvSpPr txBox="1"/>
          <p:nvPr/>
        </p:nvSpPr>
        <p:spPr>
          <a:xfrm>
            <a:off x="76200" y="4172140"/>
            <a:ext cx="906780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Verdana"/>
              <a:buNone/>
            </a:pPr>
            <a:r>
              <a:rPr lang="en-US" sz="3200" b="1" i="0" u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Contact: </a:t>
            </a:r>
            <a:r>
              <a:rPr lang="en-US" sz="3200" b="1" i="0" u="none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Harry.Weinman@noaa.gov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Verdana"/>
              <a:buNone/>
            </a:pPr>
            <a:r>
              <a:rPr lang="en-US" sz="3200" b="1" dirty="0" smtClean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Tornado.Specialist@gmail.com</a:t>
            </a:r>
            <a:endParaRPr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54"/>
          <p:cNvSpPr txBox="1"/>
          <p:nvPr/>
        </p:nvSpPr>
        <p:spPr>
          <a:xfrm>
            <a:off x="0" y="152400"/>
            <a:ext cx="8915400" cy="94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TC TORNADO EXAMPLE CASES 1 (ANDREA 2013) </a:t>
            </a:r>
            <a:endParaRPr/>
          </a:p>
        </p:txBody>
      </p:sp>
      <p:pic>
        <p:nvPicPr>
          <p:cNvPr id="585" name="Google Shape;585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19200"/>
            <a:ext cx="7131050" cy="5322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54"/>
          <p:cNvPicPr preferRelativeResize="0"/>
          <p:nvPr/>
        </p:nvPicPr>
        <p:blipFill rotWithShape="1">
          <a:blip r:embed="rId4">
            <a:alphaModFix/>
          </a:blip>
          <a:srcRect b="39071"/>
          <a:stretch/>
        </p:blipFill>
        <p:spPr>
          <a:xfrm>
            <a:off x="7146925" y="1219200"/>
            <a:ext cx="1887537" cy="31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54"/>
          <p:cNvSpPr txBox="1"/>
          <p:nvPr/>
        </p:nvSpPr>
        <p:spPr>
          <a:xfrm>
            <a:off x="7162800" y="4267200"/>
            <a:ext cx="1871662" cy="206216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mo"/>
              <a:buNone/>
            </a:pPr>
            <a:r>
              <a:rPr lang="en-US" sz="1600" b="0" i="0" u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-Dry slots can promote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mo"/>
              <a:buNone/>
            </a:pPr>
            <a:r>
              <a:rPr lang="en-US" sz="1600" b="0" i="0" u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enhanced heating/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mo"/>
              <a:buNone/>
            </a:pPr>
            <a:r>
              <a:rPr lang="en-US" sz="1600" b="0" i="0" u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differential heating,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mo"/>
              <a:buNone/>
            </a:pPr>
            <a:r>
              <a:rPr lang="en-US" sz="1600" b="0" i="0" u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setting up temporary baroclinic zones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5"/>
          <p:cNvSpPr txBox="1"/>
          <p:nvPr/>
        </p:nvSpPr>
        <p:spPr>
          <a:xfrm>
            <a:off x="0" y="152400"/>
            <a:ext cx="8915400" cy="94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TC TORNADO EXAMPLE CASES 1 (ANDREA 2013) </a:t>
            </a:r>
            <a:endParaRPr/>
          </a:p>
        </p:txBody>
      </p:sp>
      <p:pic>
        <p:nvPicPr>
          <p:cNvPr id="594" name="Google Shape;594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7" y="1219200"/>
            <a:ext cx="7137400" cy="532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38987" y="1905000"/>
            <a:ext cx="1951037" cy="373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56"/>
          <p:cNvSpPr txBox="1"/>
          <p:nvPr/>
        </p:nvSpPr>
        <p:spPr>
          <a:xfrm>
            <a:off x="0" y="152400"/>
            <a:ext cx="8915400" cy="94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TC TORNADO EXAMPLE CASES 1 (ANDREA 2013) </a:t>
            </a:r>
            <a:endParaRPr/>
          </a:p>
        </p:txBody>
      </p:sp>
      <p:pic>
        <p:nvPicPr>
          <p:cNvPr id="602" name="Google Shape;602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76400"/>
            <a:ext cx="9144000" cy="43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57"/>
          <p:cNvSpPr txBox="1"/>
          <p:nvPr/>
        </p:nvSpPr>
        <p:spPr>
          <a:xfrm>
            <a:off x="0" y="152400"/>
            <a:ext cx="8915400" cy="94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TC TORNADO EXAMPLE CASES 1 (ANDREA 2013) </a:t>
            </a:r>
            <a:endParaRPr/>
          </a:p>
        </p:txBody>
      </p:sp>
      <p:pic>
        <p:nvPicPr>
          <p:cNvPr id="609" name="Google Shape;609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1219200"/>
            <a:ext cx="6962775" cy="5348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58"/>
          <p:cNvSpPr txBox="1"/>
          <p:nvPr/>
        </p:nvSpPr>
        <p:spPr>
          <a:xfrm>
            <a:off x="0" y="152400"/>
            <a:ext cx="8915400" cy="94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000"/>
              <a:buFont typeface="Verdana"/>
              <a:buNone/>
            </a:pPr>
            <a:r>
              <a:rPr lang="en-US" sz="3000" b="1" i="1" u="none">
                <a:solidFill>
                  <a:srgbClr val="800000"/>
                </a:solidFill>
                <a:latin typeface="Verdana"/>
                <a:ea typeface="Verdana"/>
                <a:cs typeface="Verdana"/>
                <a:sym typeface="Verdana"/>
              </a:rPr>
              <a:t>TC TORNADO EXAMPLE CASES 1 (ANDREA 2013) </a:t>
            </a:r>
            <a:endParaRPr/>
          </a:p>
        </p:txBody>
      </p:sp>
      <p:pic>
        <p:nvPicPr>
          <p:cNvPr id="616" name="Google Shape;616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450975"/>
            <a:ext cx="9144000" cy="5373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546</Words>
  <Application>Microsoft Office PowerPoint</Application>
  <PresentationFormat>On-screen Show (4:3)</PresentationFormat>
  <Paragraphs>132</Paragraphs>
  <Slides>43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Arial</vt:lpstr>
      <vt:lpstr>Noto Sans Symbols</vt:lpstr>
      <vt:lpstr>Arimo</vt:lpstr>
      <vt:lpstr>Calibri</vt:lpstr>
      <vt:lpstr>Trebuchet MS</vt:lpstr>
      <vt:lpstr>Verdana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Dejan Ristic</dc:creator>
  <cp:lastModifiedBy>Roger</cp:lastModifiedBy>
  <cp:revision>12</cp:revision>
  <dcterms:created xsi:type="dcterms:W3CDTF">2001-04-08T16:27:27Z</dcterms:created>
  <dcterms:modified xsi:type="dcterms:W3CDTF">2025-04-04T04:47:01Z</dcterms:modified>
</cp:coreProperties>
</file>