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92" roundtripDataSignature="AMtx7mgPrBR2JvnlVITbq8GOkomX3I6/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E3779C5-21DD-490E-AF94-B7C0DEA092B5}">
  <a:tblStyle styleId="{8E3779C5-21DD-490E-AF94-B7C0DEA092B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slide" Target="slides/slide82.xml"/><Relationship Id="rId43" Type="http://schemas.openxmlformats.org/officeDocument/2006/relationships/slide" Target="slides/slide37.xml"/><Relationship Id="rId87" Type="http://schemas.openxmlformats.org/officeDocument/2006/relationships/slide" Target="slides/slide8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2" Type="http://customschemas.google.com/relationships/presentationmetadata" Target="meta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53a899a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1253a899a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253a899a7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1253a899a7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c61943a6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c61943a6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6" name="Google Shape;746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3" name="Google Shape;773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2" name="Google Shape;832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9" name="Google Shape;849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6" name="Google Shape;86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4" name="Google Shape;884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8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9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8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8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8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3.gif"/><Relationship Id="rId6" Type="http://schemas.openxmlformats.org/officeDocument/2006/relationships/image" Target="../media/image27.gif"/><Relationship Id="rId7" Type="http://schemas.openxmlformats.org/officeDocument/2006/relationships/image" Target="../media/image11.gif"/><Relationship Id="rId8" Type="http://schemas.openxmlformats.org/officeDocument/2006/relationships/image" Target="../media/image2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51.gif"/><Relationship Id="rId5" Type="http://schemas.openxmlformats.org/officeDocument/2006/relationships/image" Target="../media/image3.gif"/><Relationship Id="rId6" Type="http://schemas.openxmlformats.org/officeDocument/2006/relationships/image" Target="../media/image27.gif"/><Relationship Id="rId7" Type="http://schemas.openxmlformats.org/officeDocument/2006/relationships/image" Target="../media/image11.gif"/><Relationship Id="rId8" Type="http://schemas.openxmlformats.org/officeDocument/2006/relationships/image" Target="../media/image10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43.gif"/><Relationship Id="rId6" Type="http://schemas.openxmlformats.org/officeDocument/2006/relationships/image" Target="../media/image7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20.gif"/><Relationship Id="rId6" Type="http://schemas.openxmlformats.org/officeDocument/2006/relationships/image" Target="../media/image37.gif"/><Relationship Id="rId7" Type="http://schemas.openxmlformats.org/officeDocument/2006/relationships/image" Target="../media/image67.gif"/><Relationship Id="rId8" Type="http://schemas.openxmlformats.org/officeDocument/2006/relationships/image" Target="../media/image5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gif"/><Relationship Id="rId4" Type="http://schemas.openxmlformats.org/officeDocument/2006/relationships/image" Target="../media/image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43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20.gif"/><Relationship Id="rId6" Type="http://schemas.openxmlformats.org/officeDocument/2006/relationships/image" Target="../media/image37.gif"/><Relationship Id="rId7" Type="http://schemas.openxmlformats.org/officeDocument/2006/relationships/image" Target="../media/image67.gif"/><Relationship Id="rId8" Type="http://schemas.openxmlformats.org/officeDocument/2006/relationships/image" Target="../media/image13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20.gif"/><Relationship Id="rId6" Type="http://schemas.openxmlformats.org/officeDocument/2006/relationships/image" Target="../media/image3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2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14.gif"/><Relationship Id="rId5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3.gif"/><Relationship Id="rId6" Type="http://schemas.openxmlformats.org/officeDocument/2006/relationships/image" Target="../media/image27.gif"/><Relationship Id="rId7" Type="http://schemas.openxmlformats.org/officeDocument/2006/relationships/image" Target="../media/image11.gif"/><Relationship Id="rId8" Type="http://schemas.openxmlformats.org/officeDocument/2006/relationships/image" Target="../media/image73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3.gif"/><Relationship Id="rId6" Type="http://schemas.openxmlformats.org/officeDocument/2006/relationships/image" Target="../media/image27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20.gif"/><Relationship Id="rId6" Type="http://schemas.openxmlformats.org/officeDocument/2006/relationships/image" Target="../media/image37.gif"/><Relationship Id="rId7" Type="http://schemas.openxmlformats.org/officeDocument/2006/relationships/image" Target="../media/image67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3.gif"/><Relationship Id="rId6" Type="http://schemas.openxmlformats.org/officeDocument/2006/relationships/image" Target="../media/image27.gif"/><Relationship Id="rId7" Type="http://schemas.openxmlformats.org/officeDocument/2006/relationships/image" Target="../media/image11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gif"/><Relationship Id="rId4" Type="http://schemas.openxmlformats.org/officeDocument/2006/relationships/image" Target="../media/image84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7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14.gif"/><Relationship Id="rId5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7.jpg"/><Relationship Id="rId4" Type="http://schemas.openxmlformats.org/officeDocument/2006/relationships/image" Target="../media/image10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4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7.jpg"/><Relationship Id="rId4" Type="http://schemas.openxmlformats.org/officeDocument/2006/relationships/image" Target="../media/image10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9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7.jpg"/><Relationship Id="rId4" Type="http://schemas.openxmlformats.org/officeDocument/2006/relationships/image" Target="../media/image11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93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7.jpg"/><Relationship Id="rId4" Type="http://schemas.openxmlformats.org/officeDocument/2006/relationships/image" Target="../media/image1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6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Relationship Id="rId4" Type="http://schemas.openxmlformats.org/officeDocument/2006/relationships/image" Target="../media/image30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2.jpg"/><Relationship Id="rId6" Type="http://schemas.openxmlformats.org/officeDocument/2006/relationships/image" Target="../media/image17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2.jpg"/><Relationship Id="rId6" Type="http://schemas.openxmlformats.org/officeDocument/2006/relationships/image" Target="../media/image17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Relationship Id="rId8" Type="http://schemas.openxmlformats.org/officeDocument/2006/relationships/image" Target="../media/image147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2.jpg"/><Relationship Id="rId6" Type="http://schemas.openxmlformats.org/officeDocument/2006/relationships/image" Target="../media/image170.jpg"/><Relationship Id="rId7" Type="http://schemas.openxmlformats.org/officeDocument/2006/relationships/image" Target="../media/image20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27.jpg"/><Relationship Id="rId4" Type="http://schemas.openxmlformats.org/officeDocument/2006/relationships/image" Target="../media/image114.jpg"/><Relationship Id="rId5" Type="http://schemas.openxmlformats.org/officeDocument/2006/relationships/image" Target="../media/image132.jpg"/><Relationship Id="rId6" Type="http://schemas.openxmlformats.org/officeDocument/2006/relationships/image" Target="../media/image170.jpg"/><Relationship Id="rId7" Type="http://schemas.openxmlformats.org/officeDocument/2006/relationships/image" Target="../media/image20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Relationship Id="rId4" Type="http://schemas.openxmlformats.org/officeDocument/2006/relationships/image" Target="../media/image49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9" Type="http://schemas.openxmlformats.org/officeDocument/2006/relationships/image" Target="../media/image156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Relationship Id="rId8" Type="http://schemas.openxmlformats.org/officeDocument/2006/relationships/image" Target="../media/image147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94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9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9" Type="http://schemas.openxmlformats.org/officeDocument/2006/relationships/image" Target="../media/image165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Relationship Id="rId8" Type="http://schemas.openxmlformats.org/officeDocument/2006/relationships/image" Target="../media/image147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91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77.png"/><Relationship Id="rId4" Type="http://schemas.openxmlformats.org/officeDocument/2006/relationships/image" Target="../media/image171.jpg"/><Relationship Id="rId5" Type="http://schemas.openxmlformats.org/officeDocument/2006/relationships/image" Target="../media/image202.jpg"/><Relationship Id="rId6" Type="http://schemas.openxmlformats.org/officeDocument/2006/relationships/image" Target="../media/image190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81.jpg"/><Relationship Id="rId4" Type="http://schemas.openxmlformats.org/officeDocument/2006/relationships/image" Target="../media/image178.jpg"/><Relationship Id="rId5" Type="http://schemas.openxmlformats.org/officeDocument/2006/relationships/image" Target="../media/image166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0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78.jpg"/><Relationship Id="rId4" Type="http://schemas.openxmlformats.org/officeDocument/2006/relationships/image" Target="../media/image166.jpg"/><Relationship Id="rId5" Type="http://schemas.openxmlformats.org/officeDocument/2006/relationships/image" Target="../media/image20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gif"/><Relationship Id="rId4" Type="http://schemas.openxmlformats.org/officeDocument/2006/relationships/image" Target="../media/image2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.gif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0.gif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.gif"/><Relationship Id="rId4" Type="http://schemas.openxmlformats.org/officeDocument/2006/relationships/image" Target="../media/image49.gif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.gif"/><Relationship Id="rId4" Type="http://schemas.openxmlformats.org/officeDocument/2006/relationships/image" Target="../media/image2.gif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4.gif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75.gif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4.gif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99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93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5" Type="http://schemas.openxmlformats.org/officeDocument/2006/relationships/image" Target="../media/image3.gif"/><Relationship Id="rId6" Type="http://schemas.openxmlformats.org/officeDocument/2006/relationships/image" Target="../media/image27.gif"/><Relationship Id="rId7" Type="http://schemas.openxmlformats.org/officeDocument/2006/relationships/image" Target="../media/image11.gif"/><Relationship Id="rId8" Type="http://schemas.openxmlformats.org/officeDocument/2006/relationships/image" Target="../media/image10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6.gif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Relationship Id="rId8" Type="http://schemas.openxmlformats.org/officeDocument/2006/relationships/image" Target="../media/image147.gif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9" Type="http://schemas.openxmlformats.org/officeDocument/2006/relationships/image" Target="../media/image156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Relationship Id="rId8" Type="http://schemas.openxmlformats.org/officeDocument/2006/relationships/image" Target="../media/image147.gif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.gif"/><Relationship Id="rId4" Type="http://schemas.openxmlformats.org/officeDocument/2006/relationships/image" Target="../media/image84.gif"/><Relationship Id="rId9" Type="http://schemas.openxmlformats.org/officeDocument/2006/relationships/image" Target="../media/image165.gif"/><Relationship Id="rId5" Type="http://schemas.openxmlformats.org/officeDocument/2006/relationships/image" Target="../media/image109.gif"/><Relationship Id="rId6" Type="http://schemas.openxmlformats.org/officeDocument/2006/relationships/image" Target="../media/image105.gif"/><Relationship Id="rId7" Type="http://schemas.openxmlformats.org/officeDocument/2006/relationships/image" Target="../media/image136.gif"/><Relationship Id="rId8" Type="http://schemas.openxmlformats.org/officeDocument/2006/relationships/image" Target="../media/image14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24.gif"/><Relationship Id="rId5" Type="http://schemas.openxmlformats.org/officeDocument/2006/relationships/image" Target="../media/image20.gif"/><Relationship Id="rId6" Type="http://schemas.openxmlformats.org/officeDocument/2006/relationships/image" Target="../media/image37.gif"/><Relationship Id="rId7" Type="http://schemas.openxmlformats.org/officeDocument/2006/relationships/image" Target="../media/image67.gif"/><Relationship Id="rId8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g1253a899a7a_0_0"/>
          <p:cNvGraphicFramePr/>
          <p:nvPr/>
        </p:nvGraphicFramePr>
        <p:xfrm>
          <a:off x="883225" y="309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{8E3779C5-21DD-490E-AF94-B7C0DEA092B5}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HOUR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FORECASTER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13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14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15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16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17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18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19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20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21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22 UTC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9"/>
          <p:cNvSpPr/>
          <p:nvPr/>
        </p:nvSpPr>
        <p:spPr>
          <a:xfrm>
            <a:off x="2797238" y="206052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9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Omaha, NE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0"/>
          <p:cNvSpPr/>
          <p:nvPr/>
        </p:nvSpPr>
        <p:spPr>
          <a:xfrm>
            <a:off x="2343863" y="212802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/>
          <p:nvPr/>
        </p:nvSpPr>
        <p:spPr>
          <a:xfrm>
            <a:off x="202550" y="395475"/>
            <a:ext cx="393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North Platte, NE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1"/>
          <p:cNvSpPr/>
          <p:nvPr/>
        </p:nvSpPr>
        <p:spPr>
          <a:xfrm>
            <a:off x="1890538" y="23209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1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Denver, CO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2"/>
          <p:cNvSpPr/>
          <p:nvPr/>
        </p:nvSpPr>
        <p:spPr>
          <a:xfrm>
            <a:off x="2421050" y="25717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2"/>
          <p:cNvSpPr txBox="1"/>
          <p:nvPr/>
        </p:nvSpPr>
        <p:spPr>
          <a:xfrm>
            <a:off x="166438" y="395475"/>
            <a:ext cx="37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Dodge City, KS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/>
          <p:cNvSpPr/>
          <p:nvPr/>
        </p:nvSpPr>
        <p:spPr>
          <a:xfrm>
            <a:off x="2864713" y="237880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3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Topeka, KS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4"/>
          <p:cNvSpPr/>
          <p:nvPr/>
        </p:nvSpPr>
        <p:spPr>
          <a:xfrm>
            <a:off x="1736200" y="29804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"/>
          <p:cNvSpPr txBox="1"/>
          <p:nvPr/>
        </p:nvSpPr>
        <p:spPr>
          <a:xfrm>
            <a:off x="-125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Albuquerque, NM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/>
          <p:nvPr/>
        </p:nvSpPr>
        <p:spPr>
          <a:xfrm>
            <a:off x="2237775" y="29418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5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Amarillo,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/>
          <p:nvPr/>
        </p:nvSpPr>
        <p:spPr>
          <a:xfrm>
            <a:off x="2700738" y="28996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6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Norman, OK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7"/>
          <p:cNvSpPr/>
          <p:nvPr/>
        </p:nvSpPr>
        <p:spPr>
          <a:xfrm>
            <a:off x="3269838" y="29189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 txBox="1"/>
          <p:nvPr/>
        </p:nvSpPr>
        <p:spPr>
          <a:xfrm>
            <a:off x="267175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Little Rock, AR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8"/>
          <p:cNvSpPr/>
          <p:nvPr/>
        </p:nvSpPr>
        <p:spPr>
          <a:xfrm>
            <a:off x="3240913" y="35362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0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Lake Charles, LA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250" y="-66175"/>
            <a:ext cx="3638874" cy="36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6675" y="2372875"/>
            <a:ext cx="2770626" cy="27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0" y="321945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274225" y="113500"/>
            <a:ext cx="484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Blast </a:t>
            </a: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</a:t>
            </a: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Past!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245850" y="1180900"/>
            <a:ext cx="4955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Today’s goal: 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 utilizing meteorological concepts learned so far to produce a 13 Z and subsequent Severe Weather Watch(es) (if needed)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 txBox="1"/>
          <p:nvPr/>
        </p:nvSpPr>
        <p:spPr>
          <a:xfrm>
            <a:off x="245850" y="2323900"/>
            <a:ext cx="37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Goal: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additional practice: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creating an outlook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writing discussions before the final!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245850" y="3847900"/>
            <a:ext cx="37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Keep in mind: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a real-time weather watch, you’ll have to filter through and analyze a LOT of information to come to the right conclusion - today will try to simulate that.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/>
          <p:nvPr/>
        </p:nvSpPr>
        <p:spPr>
          <a:xfrm>
            <a:off x="2739363" y="3237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 txBox="1"/>
          <p:nvPr/>
        </p:nvSpPr>
        <p:spPr>
          <a:xfrm>
            <a:off x="115751" y="395475"/>
            <a:ext cx="37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Fort Worth,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0"/>
          <p:cNvSpPr/>
          <p:nvPr/>
        </p:nvSpPr>
        <p:spPr>
          <a:xfrm>
            <a:off x="2382463" y="3700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Del Rio,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1"/>
          <p:cNvSpPr/>
          <p:nvPr/>
        </p:nvSpPr>
        <p:spPr>
          <a:xfrm>
            <a:off x="2199188" y="33626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Midland,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2"/>
          <p:cNvSpPr/>
          <p:nvPr/>
        </p:nvSpPr>
        <p:spPr>
          <a:xfrm>
            <a:off x="1716938" y="3401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2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El Paso,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/>
          </a:blip>
          <a:srcRect b="0" l="0" r="2694" t="0"/>
          <a:stretch/>
        </p:blipFill>
        <p:spPr>
          <a:xfrm>
            <a:off x="3971550" y="1269325"/>
            <a:ext cx="5172450" cy="33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/>
          <p:nvPr/>
        </p:nvSpPr>
        <p:spPr>
          <a:xfrm>
            <a:off x="245850" y="723700"/>
            <a:ext cx="4274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Thoughts?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will there be strong upper-level lift?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the 850 mb low deepen? Move?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are the best lapse rates?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is the best low-level moisture?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is favorable instability likely?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you expect the strongest deep-layer shear?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you expect the best low-level shear?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b="0" l="0" r="2694" t="0"/>
          <a:stretch/>
        </p:blipFill>
        <p:spPr>
          <a:xfrm>
            <a:off x="3971550" y="1269325"/>
            <a:ext cx="5172450" cy="33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93450" y="647500"/>
            <a:ext cx="42741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 13Z Outlook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areal coverage of the threat?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there more than one areas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concern?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most likely storm mode?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most likely hazard?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will the highest category be?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confident are we?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 txBox="1"/>
          <p:nvPr/>
        </p:nvSpPr>
        <p:spPr>
          <a:xfrm>
            <a:off x="93450" y="6475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ANALYSIS TIME!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93450" y="1638100"/>
            <a:ext cx="89328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take the next 10-15 to do a rough hand analysis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Priorities: 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Boundaries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Moisture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 Pressure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250" y="-66175"/>
            <a:ext cx="3638874" cy="36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9075" y="2372875"/>
            <a:ext cx="2770626" cy="27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0" y="321945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274225" y="113500"/>
            <a:ext cx="484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Blast </a:t>
            </a: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</a:t>
            </a: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Past!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93450" y="1104700"/>
            <a:ext cx="45783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today will work: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 13Z Outlook (20 minutes):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Analyze 12Z 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Draw an outlook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 Hourly Trends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 hourly analyses (5 min each)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 our outlook at 1630 (10 minutes)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 a Watch (if needed)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issue (group)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245850" y="4000300"/>
            <a:ext cx="371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Remember!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watch should have 1-2 hours of lead time before the first report.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4329325" y="1166450"/>
            <a:ext cx="4683300" cy="400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Outlook/Watch Draw Tool: wxwatcher.us/map/outlook/</a:t>
            </a:r>
            <a:endParaRPr/>
          </a:p>
        </p:txBody>
      </p:sp>
      <p:cxnSp>
        <p:nvCxnSpPr>
          <p:cNvPr id="77" name="Google Shape;77;p2"/>
          <p:cNvCxnSpPr/>
          <p:nvPr/>
        </p:nvCxnSpPr>
        <p:spPr>
          <a:xfrm flipH="1" rot="10800000">
            <a:off x="3272225" y="1470600"/>
            <a:ext cx="926400" cy="40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8" name="Google Shape;78;p2"/>
          <p:cNvCxnSpPr/>
          <p:nvPr/>
        </p:nvCxnSpPr>
        <p:spPr>
          <a:xfrm flipH="1" rot="10800000">
            <a:off x="3982650" y="1669575"/>
            <a:ext cx="1199400" cy="162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9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30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3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3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6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53a899a7a_0_14"/>
          <p:cNvSpPr txBox="1"/>
          <p:nvPr/>
        </p:nvSpPr>
        <p:spPr>
          <a:xfrm>
            <a:off x="93450" y="6475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1630 Outlook Update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1253a899a7a_0_14"/>
          <p:cNvSpPr txBox="1"/>
          <p:nvPr/>
        </p:nvSpPr>
        <p:spPr>
          <a:xfrm>
            <a:off x="93450" y="16381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off the recent trends, do we need to adjust the outlook?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1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2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2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3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4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45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5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6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8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8"/>
          <p:cNvSpPr/>
          <p:nvPr/>
        </p:nvSpPr>
        <p:spPr>
          <a:xfrm rot="10800000">
            <a:off x="4614925" y="24850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8"/>
          <p:cNvSpPr/>
          <p:nvPr/>
        </p:nvSpPr>
        <p:spPr>
          <a:xfrm rot="10800000">
            <a:off x="4388700" y="215520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8"/>
          <p:cNvSpPr txBox="1"/>
          <p:nvPr/>
        </p:nvSpPr>
        <p:spPr>
          <a:xfrm>
            <a:off x="2343150" y="432150"/>
            <a:ext cx="3578700" cy="806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1938 UTC (~10 min before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Plainview,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Google Shape;472;p48"/>
          <p:cNvCxnSpPr>
            <a:stCxn id="471" idx="2"/>
          </p:cNvCxnSpPr>
          <p:nvPr/>
        </p:nvCxnSpPr>
        <p:spPr>
          <a:xfrm>
            <a:off x="4132500" y="1238850"/>
            <a:ext cx="255000" cy="775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3" name="Google Shape;473;p48"/>
          <p:cNvSpPr txBox="1"/>
          <p:nvPr/>
        </p:nvSpPr>
        <p:spPr>
          <a:xfrm>
            <a:off x="5095950" y="1348500"/>
            <a:ext cx="3578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1908 UTC (~35 min before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Crosby,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p48"/>
          <p:cNvCxnSpPr/>
          <p:nvPr/>
        </p:nvCxnSpPr>
        <p:spPr>
          <a:xfrm flipH="1">
            <a:off x="5011650" y="1985775"/>
            <a:ext cx="1087500" cy="54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49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9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1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2"/>
          <p:cNvSpPr/>
          <p:nvPr/>
        </p:nvSpPr>
        <p:spPr>
          <a:xfrm rot="10800000">
            <a:off x="5761325" y="20744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2"/>
          <p:cNvSpPr txBox="1"/>
          <p:nvPr/>
        </p:nvSpPr>
        <p:spPr>
          <a:xfrm>
            <a:off x="5029200" y="914425"/>
            <a:ext cx="35787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21:20 UTC (~35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Vernon,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" name="Google Shape;510;p52"/>
          <p:cNvCxnSpPr>
            <a:stCxn id="509" idx="2"/>
          </p:cNvCxnSpPr>
          <p:nvPr/>
        </p:nvCxnSpPr>
        <p:spPr>
          <a:xfrm flipH="1">
            <a:off x="6061950" y="1880725"/>
            <a:ext cx="756600" cy="303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11" name="Google Shape;511;p52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2"/>
          <p:cNvSpPr/>
          <p:nvPr/>
        </p:nvSpPr>
        <p:spPr>
          <a:xfrm rot="10800000">
            <a:off x="5360300" y="22478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p52"/>
          <p:cNvCxnSpPr>
            <a:stCxn id="512" idx="0"/>
            <a:endCxn id="508" idx="0"/>
          </p:cNvCxnSpPr>
          <p:nvPr/>
        </p:nvCxnSpPr>
        <p:spPr>
          <a:xfrm flipH="1" rot="10800000">
            <a:off x="5451950" y="2247850"/>
            <a:ext cx="401100" cy="1734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3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6"/>
          <p:cNvSpPr txBox="1"/>
          <p:nvPr/>
        </p:nvSpPr>
        <p:spPr>
          <a:xfrm>
            <a:off x="1701225" y="861625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21:55 UTC (~10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Harrold, TX - Marlow, OK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Fatality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1" name="Google Shape;551;p56"/>
          <p:cNvCxnSpPr>
            <a:stCxn id="550" idx="2"/>
          </p:cNvCxnSpPr>
          <p:nvPr/>
        </p:nvCxnSpPr>
        <p:spPr>
          <a:xfrm>
            <a:off x="3490575" y="1827925"/>
            <a:ext cx="2013000" cy="403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52" name="Google Shape;552;p56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56"/>
          <p:cNvSpPr/>
          <p:nvPr/>
        </p:nvSpPr>
        <p:spPr>
          <a:xfrm rot="10800000">
            <a:off x="6088325" y="198032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56"/>
          <p:cNvCxnSpPr>
            <a:stCxn id="555" idx="0"/>
            <a:endCxn id="553" idx="0"/>
          </p:cNvCxnSpPr>
          <p:nvPr/>
        </p:nvCxnSpPr>
        <p:spPr>
          <a:xfrm flipH="1" rot="10800000">
            <a:off x="5798975" y="2153725"/>
            <a:ext cx="381000" cy="228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5" name="Google Shape;555;p56"/>
          <p:cNvSpPr/>
          <p:nvPr/>
        </p:nvSpPr>
        <p:spPr>
          <a:xfrm rot="10800000">
            <a:off x="5707325" y="220892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7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57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9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0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60"/>
          <p:cNvSpPr/>
          <p:nvPr/>
        </p:nvSpPr>
        <p:spPr>
          <a:xfrm rot="10800000">
            <a:off x="5964850" y="200867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60"/>
          <p:cNvSpPr txBox="1"/>
          <p:nvPr/>
        </p:nvSpPr>
        <p:spPr>
          <a:xfrm>
            <a:off x="2079450" y="322625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23:05 UTC (~20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Lawton, OK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8" name="Google Shape;588;p60"/>
          <p:cNvCxnSpPr>
            <a:stCxn id="587" idx="2"/>
          </p:cNvCxnSpPr>
          <p:nvPr/>
        </p:nvCxnSpPr>
        <p:spPr>
          <a:xfrm>
            <a:off x="3868800" y="1288925"/>
            <a:ext cx="1927800" cy="706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61"/>
          <p:cNvPicPr preferRelativeResize="0"/>
          <p:nvPr/>
        </p:nvPicPr>
        <p:blipFill rotWithShape="1">
          <a:blip r:embed="rId3">
            <a:alphaModFix/>
          </a:blip>
          <a:srcRect b="3766" l="28457" r="35254" t="46514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1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3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3"/>
          <p:cNvSpPr txBox="1"/>
          <p:nvPr/>
        </p:nvSpPr>
        <p:spPr>
          <a:xfrm>
            <a:off x="2165750" y="180800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23:50 UTC (~5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Wichita Falls,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4" name="Google Shape;614;p63"/>
          <p:cNvCxnSpPr>
            <a:stCxn id="615" idx="0"/>
            <a:endCxn id="616" idx="0"/>
          </p:cNvCxnSpPr>
          <p:nvPr/>
        </p:nvCxnSpPr>
        <p:spPr>
          <a:xfrm flipH="1" rot="10800000">
            <a:off x="6037575" y="2332375"/>
            <a:ext cx="314700" cy="672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7" name="Google Shape;617;p63"/>
          <p:cNvCxnSpPr>
            <a:stCxn id="613" idx="2"/>
          </p:cNvCxnSpPr>
          <p:nvPr/>
        </p:nvCxnSpPr>
        <p:spPr>
          <a:xfrm>
            <a:off x="3955100" y="1147100"/>
            <a:ext cx="1832100" cy="1008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6" name="Google Shape;616;p63"/>
          <p:cNvSpPr/>
          <p:nvPr/>
        </p:nvSpPr>
        <p:spPr>
          <a:xfrm rot="10800000">
            <a:off x="6260725" y="215890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3"/>
          <p:cNvSpPr/>
          <p:nvPr/>
        </p:nvSpPr>
        <p:spPr>
          <a:xfrm rot="10800000">
            <a:off x="5945925" y="222617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399" y="0"/>
            <a:ext cx="4950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4"/>
          <p:cNvSpPr txBox="1"/>
          <p:nvPr/>
        </p:nvSpPr>
        <p:spPr>
          <a:xfrm>
            <a:off x="4874150" y="-16350"/>
            <a:ext cx="30648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Terrible Tuesday!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April 10, 1979</a:t>
            </a:r>
            <a:endParaRPr b="1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River Valley Tornado Outbreak 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 Tornadoes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 Fatalities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8600" y="1577775"/>
            <a:ext cx="2221626" cy="14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5225" y="1577762"/>
            <a:ext cx="2221624" cy="14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8300" y="3061375"/>
            <a:ext cx="3090900" cy="2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625053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5175" y="243248"/>
            <a:ext cx="2632100" cy="17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5176" y="2609575"/>
            <a:ext cx="2632100" cy="184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2c61943a6c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313" y="0"/>
            <a:ext cx="641138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5175" y="243248"/>
            <a:ext cx="2632100" cy="17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5176" y="2609575"/>
            <a:ext cx="2632100" cy="184760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6"/>
          <p:cNvSpPr txBox="1"/>
          <p:nvPr/>
        </p:nvSpPr>
        <p:spPr>
          <a:xfrm>
            <a:off x="398250" y="114100"/>
            <a:ext cx="56283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Terrible Tuesday Documentary: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Excellent review by WFO Norman: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https://www.weather.gov/oun/events-19790410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675" y="795000"/>
            <a:ext cx="5412301" cy="30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6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7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7"/>
          <p:cNvSpPr/>
          <p:nvPr/>
        </p:nvSpPr>
        <p:spPr>
          <a:xfrm>
            <a:off x="1945784" y="-140844"/>
            <a:ext cx="6747600" cy="5349400"/>
          </a:xfrm>
          <a:custGeom>
            <a:rect b="b" l="l" r="r" t="t"/>
            <a:pathLst>
              <a:path extrusionOk="0" h="213976" w="269904">
                <a:moveTo>
                  <a:pt x="81959" y="194080"/>
                </a:moveTo>
                <a:cubicBezTo>
                  <a:pt x="95205" y="195050"/>
                  <a:pt x="105354" y="192588"/>
                  <a:pt x="111958" y="190946"/>
                </a:cubicBezTo>
                <a:cubicBezTo>
                  <a:pt x="118562" y="189304"/>
                  <a:pt x="116585" y="186132"/>
                  <a:pt x="121585" y="184229"/>
                </a:cubicBezTo>
                <a:cubicBezTo>
                  <a:pt x="126585" y="182326"/>
                  <a:pt x="136696" y="177961"/>
                  <a:pt x="141957" y="179528"/>
                </a:cubicBezTo>
                <a:cubicBezTo>
                  <a:pt x="147218" y="181095"/>
                  <a:pt x="149606" y="188296"/>
                  <a:pt x="153151" y="193632"/>
                </a:cubicBezTo>
                <a:cubicBezTo>
                  <a:pt x="156696" y="198968"/>
                  <a:pt x="155203" y="208557"/>
                  <a:pt x="163225" y="211542"/>
                </a:cubicBezTo>
                <a:cubicBezTo>
                  <a:pt x="171247" y="214527"/>
                  <a:pt x="189270" y="214975"/>
                  <a:pt x="201284" y="211542"/>
                </a:cubicBezTo>
                <a:cubicBezTo>
                  <a:pt x="213299" y="208109"/>
                  <a:pt x="224417" y="198035"/>
                  <a:pt x="235312" y="190946"/>
                </a:cubicBezTo>
                <a:cubicBezTo>
                  <a:pt x="246207" y="183857"/>
                  <a:pt x="261618" y="177140"/>
                  <a:pt x="266655" y="169006"/>
                </a:cubicBezTo>
                <a:cubicBezTo>
                  <a:pt x="271692" y="160872"/>
                  <a:pt x="270460" y="148745"/>
                  <a:pt x="265535" y="142141"/>
                </a:cubicBezTo>
                <a:cubicBezTo>
                  <a:pt x="260610" y="135537"/>
                  <a:pt x="245386" y="132290"/>
                  <a:pt x="237103" y="129380"/>
                </a:cubicBezTo>
                <a:cubicBezTo>
                  <a:pt x="228820" y="126470"/>
                  <a:pt x="221805" y="126395"/>
                  <a:pt x="215835" y="124679"/>
                </a:cubicBezTo>
                <a:cubicBezTo>
                  <a:pt x="209865" y="122963"/>
                  <a:pt x="209343" y="119978"/>
                  <a:pt x="201284" y="119082"/>
                </a:cubicBezTo>
                <a:cubicBezTo>
                  <a:pt x="193225" y="118187"/>
                  <a:pt x="176583" y="117963"/>
                  <a:pt x="167479" y="119306"/>
                </a:cubicBezTo>
                <a:cubicBezTo>
                  <a:pt x="158375" y="120649"/>
                  <a:pt x="155538" y="122029"/>
                  <a:pt x="146658" y="127141"/>
                </a:cubicBezTo>
                <a:cubicBezTo>
                  <a:pt x="137778" y="132253"/>
                  <a:pt x="122406" y="145462"/>
                  <a:pt x="114197" y="149977"/>
                </a:cubicBezTo>
                <a:cubicBezTo>
                  <a:pt x="105988" y="154492"/>
                  <a:pt x="103525" y="154417"/>
                  <a:pt x="97406" y="154230"/>
                </a:cubicBezTo>
                <a:cubicBezTo>
                  <a:pt x="91287" y="154043"/>
                  <a:pt x="83899" y="151544"/>
                  <a:pt x="77481" y="148857"/>
                </a:cubicBezTo>
                <a:cubicBezTo>
                  <a:pt x="71063" y="146171"/>
                  <a:pt x="65728" y="146170"/>
                  <a:pt x="58900" y="138111"/>
                </a:cubicBezTo>
                <a:cubicBezTo>
                  <a:pt x="52072" y="130052"/>
                  <a:pt x="40916" y="112516"/>
                  <a:pt x="36513" y="100501"/>
                </a:cubicBezTo>
                <a:cubicBezTo>
                  <a:pt x="32110" y="88487"/>
                  <a:pt x="30991" y="78710"/>
                  <a:pt x="32483" y="66024"/>
                </a:cubicBezTo>
                <a:cubicBezTo>
                  <a:pt x="33975" y="53338"/>
                  <a:pt x="43490" y="34308"/>
                  <a:pt x="45467" y="24383"/>
                </a:cubicBezTo>
                <a:cubicBezTo>
                  <a:pt x="47445" y="14458"/>
                  <a:pt x="50131" y="9646"/>
                  <a:pt x="44348" y="6474"/>
                </a:cubicBezTo>
                <a:cubicBezTo>
                  <a:pt x="38565" y="3303"/>
                  <a:pt x="17782" y="5354"/>
                  <a:pt x="10767" y="5354"/>
                </a:cubicBezTo>
                <a:cubicBezTo>
                  <a:pt x="3752" y="5354"/>
                  <a:pt x="3939" y="-7294"/>
                  <a:pt x="2260" y="6474"/>
                </a:cubicBezTo>
                <a:cubicBezTo>
                  <a:pt x="581" y="20242"/>
                  <a:pt x="-837" y="63748"/>
                  <a:pt x="693" y="87964"/>
                </a:cubicBezTo>
                <a:cubicBezTo>
                  <a:pt x="2223" y="112180"/>
                  <a:pt x="6141" y="135575"/>
                  <a:pt x="11439" y="151768"/>
                </a:cubicBezTo>
                <a:cubicBezTo>
                  <a:pt x="16737" y="167962"/>
                  <a:pt x="20730" y="178073"/>
                  <a:pt x="32483" y="185125"/>
                </a:cubicBezTo>
                <a:cubicBezTo>
                  <a:pt x="44236" y="192177"/>
                  <a:pt x="68713" y="193110"/>
                  <a:pt x="81959" y="194080"/>
                </a:cubicBezTo>
                <a:close/>
              </a:path>
            </a:pathLst>
          </a:custGeom>
          <a:solidFill>
            <a:srgbClr val="00FFFF">
              <a:alpha val="21176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7"/>
          <p:cNvSpPr/>
          <p:nvPr/>
        </p:nvSpPr>
        <p:spPr>
          <a:xfrm>
            <a:off x="4749238" y="3313970"/>
            <a:ext cx="2904925" cy="1203250"/>
          </a:xfrm>
          <a:custGeom>
            <a:rect b="b" l="l" r="r" t="t"/>
            <a:pathLst>
              <a:path extrusionOk="0" h="48130" w="116197">
                <a:moveTo>
                  <a:pt x="109069" y="366"/>
                </a:moveTo>
                <a:cubicBezTo>
                  <a:pt x="112352" y="1523"/>
                  <a:pt x="117128" y="5628"/>
                  <a:pt x="116009" y="10217"/>
                </a:cubicBezTo>
                <a:cubicBezTo>
                  <a:pt x="114890" y="14807"/>
                  <a:pt x="109666" y="21747"/>
                  <a:pt x="102353" y="27903"/>
                </a:cubicBezTo>
                <a:cubicBezTo>
                  <a:pt x="95040" y="34060"/>
                  <a:pt x="81010" y="44507"/>
                  <a:pt x="72130" y="47156"/>
                </a:cubicBezTo>
                <a:cubicBezTo>
                  <a:pt x="63250" y="49805"/>
                  <a:pt x="56720" y="46447"/>
                  <a:pt x="49071" y="43798"/>
                </a:cubicBezTo>
                <a:cubicBezTo>
                  <a:pt x="41422" y="41149"/>
                  <a:pt x="34221" y="34433"/>
                  <a:pt x="26236" y="31261"/>
                </a:cubicBezTo>
                <a:cubicBezTo>
                  <a:pt x="18251" y="28089"/>
                  <a:pt x="4408" y="27865"/>
                  <a:pt x="1162" y="24768"/>
                </a:cubicBezTo>
                <a:cubicBezTo>
                  <a:pt x="-2084" y="21671"/>
                  <a:pt x="2020" y="15142"/>
                  <a:pt x="6759" y="12679"/>
                </a:cubicBezTo>
                <a:cubicBezTo>
                  <a:pt x="11498" y="10217"/>
                  <a:pt x="23549" y="8836"/>
                  <a:pt x="29594" y="9993"/>
                </a:cubicBezTo>
                <a:cubicBezTo>
                  <a:pt x="35639" y="11150"/>
                  <a:pt x="38326" y="18015"/>
                  <a:pt x="43027" y="19619"/>
                </a:cubicBezTo>
                <a:cubicBezTo>
                  <a:pt x="47728" y="21223"/>
                  <a:pt x="50825" y="21000"/>
                  <a:pt x="57802" y="19619"/>
                </a:cubicBezTo>
                <a:cubicBezTo>
                  <a:pt x="64779" y="18239"/>
                  <a:pt x="78473" y="14060"/>
                  <a:pt x="84891" y="11336"/>
                </a:cubicBezTo>
                <a:cubicBezTo>
                  <a:pt x="91309" y="8612"/>
                  <a:pt x="92279" y="5104"/>
                  <a:pt x="96309" y="3276"/>
                </a:cubicBezTo>
                <a:cubicBezTo>
                  <a:pt x="100339" y="1448"/>
                  <a:pt x="105786" y="-791"/>
                  <a:pt x="109069" y="366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7"/>
          <p:cNvSpPr/>
          <p:nvPr/>
        </p:nvSpPr>
        <p:spPr>
          <a:xfrm>
            <a:off x="2107499" y="81777"/>
            <a:ext cx="593400" cy="1242600"/>
          </a:xfrm>
          <a:custGeom>
            <a:rect b="b" l="l" r="r" t="t"/>
            <a:pathLst>
              <a:path extrusionOk="0" h="49704" w="23736">
                <a:moveTo>
                  <a:pt x="11014" y="49283"/>
                </a:moveTo>
                <a:cubicBezTo>
                  <a:pt x="14671" y="47679"/>
                  <a:pt x="20566" y="39508"/>
                  <a:pt x="22432" y="32493"/>
                </a:cubicBezTo>
                <a:cubicBezTo>
                  <a:pt x="24298" y="25478"/>
                  <a:pt x="24036" y="12531"/>
                  <a:pt x="22208" y="7195"/>
                </a:cubicBezTo>
                <a:cubicBezTo>
                  <a:pt x="20380" y="1859"/>
                  <a:pt x="14708" y="-1200"/>
                  <a:pt x="11462" y="479"/>
                </a:cubicBezTo>
                <a:cubicBezTo>
                  <a:pt x="8216" y="2158"/>
                  <a:pt x="4559" y="10329"/>
                  <a:pt x="2731" y="17269"/>
                </a:cubicBezTo>
                <a:cubicBezTo>
                  <a:pt x="903" y="24209"/>
                  <a:pt x="-888" y="36783"/>
                  <a:pt x="492" y="42119"/>
                </a:cubicBezTo>
                <a:cubicBezTo>
                  <a:pt x="1873" y="47455"/>
                  <a:pt x="7357" y="50887"/>
                  <a:pt x="11014" y="49283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7"/>
          <p:cNvSpPr/>
          <p:nvPr/>
        </p:nvSpPr>
        <p:spPr>
          <a:xfrm>
            <a:off x="2328748" y="2432716"/>
            <a:ext cx="1084750" cy="1597950"/>
          </a:xfrm>
          <a:custGeom>
            <a:rect b="b" l="l" r="r" t="t"/>
            <a:pathLst>
              <a:path extrusionOk="0" h="63918" w="43390">
                <a:moveTo>
                  <a:pt x="4851" y="692"/>
                </a:moveTo>
                <a:cubicBezTo>
                  <a:pt x="9366" y="3453"/>
                  <a:pt x="21343" y="17445"/>
                  <a:pt x="27462" y="25318"/>
                </a:cubicBezTo>
                <a:cubicBezTo>
                  <a:pt x="33581" y="33191"/>
                  <a:pt x="39327" y="41511"/>
                  <a:pt x="41566" y="47929"/>
                </a:cubicBezTo>
                <a:cubicBezTo>
                  <a:pt x="43805" y="54347"/>
                  <a:pt x="44401" y="63078"/>
                  <a:pt x="40894" y="63824"/>
                </a:cubicBezTo>
                <a:cubicBezTo>
                  <a:pt x="37387" y="64570"/>
                  <a:pt x="26902" y="58750"/>
                  <a:pt x="20522" y="52407"/>
                </a:cubicBezTo>
                <a:cubicBezTo>
                  <a:pt x="14142" y="46064"/>
                  <a:pt x="5970" y="33042"/>
                  <a:pt x="2612" y="25766"/>
                </a:cubicBezTo>
                <a:cubicBezTo>
                  <a:pt x="-746" y="18490"/>
                  <a:pt x="0" y="12930"/>
                  <a:pt x="373" y="8751"/>
                </a:cubicBezTo>
                <a:cubicBezTo>
                  <a:pt x="746" y="4572"/>
                  <a:pt x="336" y="-2069"/>
                  <a:pt x="4851" y="692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7"/>
          <p:cNvSpPr txBox="1"/>
          <p:nvPr/>
        </p:nvSpPr>
        <p:spPr>
          <a:xfrm>
            <a:off x="4417925" y="22785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7"/>
          <p:cNvSpPr txBox="1"/>
          <p:nvPr/>
        </p:nvSpPr>
        <p:spPr>
          <a:xfrm>
            <a:off x="6391475" y="16620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7"/>
          <p:cNvSpPr txBox="1"/>
          <p:nvPr/>
        </p:nvSpPr>
        <p:spPr>
          <a:xfrm>
            <a:off x="2728975" y="12926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7"/>
          <p:cNvSpPr/>
          <p:nvPr/>
        </p:nvSpPr>
        <p:spPr>
          <a:xfrm>
            <a:off x="3211200" y="2929539"/>
            <a:ext cx="1406000" cy="1938300"/>
          </a:xfrm>
          <a:custGeom>
            <a:rect b="b" l="l" r="r" t="t"/>
            <a:pathLst>
              <a:path extrusionOk="0" h="77532" w="56240">
                <a:moveTo>
                  <a:pt x="55296" y="72"/>
                </a:moveTo>
                <a:cubicBezTo>
                  <a:pt x="55296" y="557"/>
                  <a:pt x="57311" y="-1421"/>
                  <a:pt x="55296" y="2982"/>
                </a:cubicBezTo>
                <a:cubicBezTo>
                  <a:pt x="53281" y="7385"/>
                  <a:pt x="48692" y="18542"/>
                  <a:pt x="43207" y="26489"/>
                </a:cubicBezTo>
                <a:cubicBezTo>
                  <a:pt x="37722" y="34437"/>
                  <a:pt x="29588" y="42160"/>
                  <a:pt x="22387" y="50667"/>
                </a:cubicBezTo>
                <a:cubicBezTo>
                  <a:pt x="15186" y="59174"/>
                  <a:pt x="3731" y="73055"/>
                  <a:pt x="0" y="77532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7"/>
          <p:cNvSpPr/>
          <p:nvPr/>
        </p:nvSpPr>
        <p:spPr>
          <a:xfrm>
            <a:off x="1912725" y="1810398"/>
            <a:ext cx="873100" cy="415750"/>
          </a:xfrm>
          <a:custGeom>
            <a:rect b="b" l="l" r="r" t="t"/>
            <a:pathLst>
              <a:path extrusionOk="0" h="16630" w="34924">
                <a:moveTo>
                  <a:pt x="34924" y="287"/>
                </a:moveTo>
                <a:cubicBezTo>
                  <a:pt x="34402" y="474"/>
                  <a:pt x="35521" y="-982"/>
                  <a:pt x="31790" y="1406"/>
                </a:cubicBezTo>
                <a:cubicBezTo>
                  <a:pt x="28059" y="3794"/>
                  <a:pt x="17835" y="12078"/>
                  <a:pt x="12537" y="14615"/>
                </a:cubicBezTo>
                <a:cubicBezTo>
                  <a:pt x="7239" y="17152"/>
                  <a:pt x="2090" y="16294"/>
                  <a:pt x="0" y="1663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7"/>
          <p:cNvSpPr/>
          <p:nvPr/>
        </p:nvSpPr>
        <p:spPr>
          <a:xfrm>
            <a:off x="5069350" y="2080625"/>
            <a:ext cx="1376825" cy="649225"/>
          </a:xfrm>
          <a:custGeom>
            <a:rect b="b" l="l" r="r" t="t"/>
            <a:pathLst>
              <a:path extrusionOk="0" h="25969" w="55073">
                <a:moveTo>
                  <a:pt x="0" y="25969"/>
                </a:moveTo>
                <a:cubicBezTo>
                  <a:pt x="4963" y="22499"/>
                  <a:pt x="20596" y="9477"/>
                  <a:pt x="29775" y="5149"/>
                </a:cubicBezTo>
                <a:cubicBezTo>
                  <a:pt x="38954" y="821"/>
                  <a:pt x="50857" y="858"/>
                  <a:pt x="55073" y="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7"/>
          <p:cNvSpPr/>
          <p:nvPr/>
        </p:nvSpPr>
        <p:spPr>
          <a:xfrm>
            <a:off x="6893925" y="2063825"/>
            <a:ext cx="1645450" cy="923500"/>
          </a:xfrm>
          <a:custGeom>
            <a:rect b="b" l="l" r="r" t="t"/>
            <a:pathLst>
              <a:path extrusionOk="0" h="36940" w="65818">
                <a:moveTo>
                  <a:pt x="0" y="0"/>
                </a:moveTo>
                <a:cubicBezTo>
                  <a:pt x="5074" y="485"/>
                  <a:pt x="21827" y="-820"/>
                  <a:pt x="30446" y="2911"/>
                </a:cubicBezTo>
                <a:cubicBezTo>
                  <a:pt x="39065" y="6642"/>
                  <a:pt x="45819" y="16717"/>
                  <a:pt x="51714" y="22388"/>
                </a:cubicBezTo>
                <a:cubicBezTo>
                  <a:pt x="57609" y="28060"/>
                  <a:pt x="63467" y="34515"/>
                  <a:pt x="65818" y="3694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7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00FFFF">
              <a:alpha val="21176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67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8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8"/>
          <p:cNvSpPr/>
          <p:nvPr/>
        </p:nvSpPr>
        <p:spPr>
          <a:xfrm>
            <a:off x="3882800" y="2259725"/>
            <a:ext cx="884300" cy="2932750"/>
          </a:xfrm>
          <a:custGeom>
            <a:rect b="b" l="l" r="r" t="t"/>
            <a:pathLst>
              <a:path extrusionOk="0" h="117310" w="35372">
                <a:moveTo>
                  <a:pt x="0" y="0"/>
                </a:moveTo>
                <a:cubicBezTo>
                  <a:pt x="1493" y="3881"/>
                  <a:pt x="5522" y="13657"/>
                  <a:pt x="8955" y="23283"/>
                </a:cubicBezTo>
                <a:cubicBezTo>
                  <a:pt x="12388" y="32910"/>
                  <a:pt x="16194" y="42088"/>
                  <a:pt x="20597" y="57759"/>
                </a:cubicBezTo>
                <a:cubicBezTo>
                  <a:pt x="25000" y="73430"/>
                  <a:pt x="32910" y="107385"/>
                  <a:pt x="35372" y="11731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8"/>
          <p:cNvSpPr/>
          <p:nvPr/>
        </p:nvSpPr>
        <p:spPr>
          <a:xfrm>
            <a:off x="2030250" y="1425800"/>
            <a:ext cx="1292875" cy="917875"/>
          </a:xfrm>
          <a:custGeom>
            <a:rect b="b" l="l" r="r" t="t"/>
            <a:pathLst>
              <a:path extrusionOk="0" h="36715" w="51715">
                <a:moveTo>
                  <a:pt x="51715" y="0"/>
                </a:moveTo>
                <a:cubicBezTo>
                  <a:pt x="49029" y="2724"/>
                  <a:pt x="41641" y="10933"/>
                  <a:pt x="35596" y="16343"/>
                </a:cubicBezTo>
                <a:cubicBezTo>
                  <a:pt x="29552" y="21753"/>
                  <a:pt x="21381" y="29067"/>
                  <a:pt x="15448" y="32462"/>
                </a:cubicBezTo>
                <a:cubicBezTo>
                  <a:pt x="9515" y="35857"/>
                  <a:pt x="2575" y="36006"/>
                  <a:pt x="0" y="36715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8"/>
          <p:cNvSpPr/>
          <p:nvPr/>
        </p:nvSpPr>
        <p:spPr>
          <a:xfrm>
            <a:off x="4207425" y="1753456"/>
            <a:ext cx="4052125" cy="987600"/>
          </a:xfrm>
          <a:custGeom>
            <a:rect b="b" l="l" r="r" t="t"/>
            <a:pathLst>
              <a:path extrusionOk="0" h="39504" w="162085">
                <a:moveTo>
                  <a:pt x="0" y="18012"/>
                </a:moveTo>
                <a:cubicBezTo>
                  <a:pt x="7798" y="15027"/>
                  <a:pt x="30335" y="1184"/>
                  <a:pt x="46790" y="102"/>
                </a:cubicBezTo>
                <a:cubicBezTo>
                  <a:pt x="63245" y="-980"/>
                  <a:pt x="83206" y="6819"/>
                  <a:pt x="98728" y="11520"/>
                </a:cubicBezTo>
                <a:cubicBezTo>
                  <a:pt x="114250" y="16221"/>
                  <a:pt x="129362" y="23646"/>
                  <a:pt x="139921" y="28310"/>
                </a:cubicBezTo>
                <a:cubicBezTo>
                  <a:pt x="150481" y="32974"/>
                  <a:pt x="158391" y="37638"/>
                  <a:pt x="162085" y="3950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8"/>
          <p:cNvSpPr txBox="1"/>
          <p:nvPr/>
        </p:nvSpPr>
        <p:spPr>
          <a:xfrm>
            <a:off x="2195575" y="19784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68"/>
          <p:cNvSpPr txBox="1"/>
          <p:nvPr/>
        </p:nvSpPr>
        <p:spPr>
          <a:xfrm>
            <a:off x="3692588" y="19784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 txBox="1"/>
          <p:nvPr/>
        </p:nvSpPr>
        <p:spPr>
          <a:xfrm>
            <a:off x="6112988" y="16529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941535" y="-35916"/>
            <a:ext cx="3660100" cy="5098750"/>
          </a:xfrm>
          <a:custGeom>
            <a:rect b="b" l="l" r="r" t="t"/>
            <a:pathLst>
              <a:path extrusionOk="0" h="203950" w="146404">
                <a:moveTo>
                  <a:pt x="31086" y="2053"/>
                </a:moveTo>
                <a:cubicBezTo>
                  <a:pt x="36496" y="6866"/>
                  <a:pt x="34668" y="25298"/>
                  <a:pt x="34892" y="36529"/>
                </a:cubicBezTo>
                <a:cubicBezTo>
                  <a:pt x="35116" y="47760"/>
                  <a:pt x="32466" y="59365"/>
                  <a:pt x="32429" y="69439"/>
                </a:cubicBezTo>
                <a:cubicBezTo>
                  <a:pt x="32392" y="79513"/>
                  <a:pt x="32019" y="88281"/>
                  <a:pt x="34668" y="96975"/>
                </a:cubicBezTo>
                <a:cubicBezTo>
                  <a:pt x="37317" y="105669"/>
                  <a:pt x="42018" y="114773"/>
                  <a:pt x="48324" y="121601"/>
                </a:cubicBezTo>
                <a:cubicBezTo>
                  <a:pt x="54630" y="128429"/>
                  <a:pt x="62502" y="134847"/>
                  <a:pt x="72502" y="137944"/>
                </a:cubicBezTo>
                <a:cubicBezTo>
                  <a:pt x="82502" y="141041"/>
                  <a:pt x="98546" y="139325"/>
                  <a:pt x="108322" y="140183"/>
                </a:cubicBezTo>
                <a:cubicBezTo>
                  <a:pt x="118098" y="141041"/>
                  <a:pt x="125187" y="139922"/>
                  <a:pt x="131157" y="143093"/>
                </a:cubicBezTo>
                <a:cubicBezTo>
                  <a:pt x="137127" y="146265"/>
                  <a:pt x="141978" y="151787"/>
                  <a:pt x="144142" y="159212"/>
                </a:cubicBezTo>
                <a:cubicBezTo>
                  <a:pt x="146306" y="166637"/>
                  <a:pt x="147873" y="180256"/>
                  <a:pt x="144142" y="187644"/>
                </a:cubicBezTo>
                <a:cubicBezTo>
                  <a:pt x="140411" y="195032"/>
                  <a:pt x="131456" y="202047"/>
                  <a:pt x="121755" y="203539"/>
                </a:cubicBezTo>
                <a:cubicBezTo>
                  <a:pt x="112054" y="205032"/>
                  <a:pt x="97315" y="202159"/>
                  <a:pt x="85935" y="196599"/>
                </a:cubicBezTo>
                <a:cubicBezTo>
                  <a:pt x="74555" y="191040"/>
                  <a:pt x="62913" y="178950"/>
                  <a:pt x="53473" y="170182"/>
                </a:cubicBezTo>
                <a:cubicBezTo>
                  <a:pt x="44033" y="161414"/>
                  <a:pt x="36944" y="152608"/>
                  <a:pt x="29295" y="143989"/>
                </a:cubicBezTo>
                <a:cubicBezTo>
                  <a:pt x="21646" y="135370"/>
                  <a:pt x="12131" y="124624"/>
                  <a:pt x="7579" y="118467"/>
                </a:cubicBezTo>
                <a:cubicBezTo>
                  <a:pt x="3027" y="112310"/>
                  <a:pt x="2990" y="120631"/>
                  <a:pt x="1982" y="107049"/>
                </a:cubicBezTo>
                <a:cubicBezTo>
                  <a:pt x="975" y="93467"/>
                  <a:pt x="1459" y="53544"/>
                  <a:pt x="1534" y="36977"/>
                </a:cubicBezTo>
                <a:cubicBezTo>
                  <a:pt x="1609" y="20410"/>
                  <a:pt x="-2495" y="13470"/>
                  <a:pt x="2430" y="7649"/>
                </a:cubicBezTo>
                <a:cubicBezTo>
                  <a:pt x="7355" y="1828"/>
                  <a:pt x="25676" y="-2760"/>
                  <a:pt x="31086" y="2053"/>
                </a:cubicBezTo>
                <a:close/>
              </a:path>
            </a:pathLst>
          </a:custGeom>
          <a:solidFill>
            <a:srgbClr val="00FFFF">
              <a:alpha val="21176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>
            <a:off x="6393292" y="2192769"/>
            <a:ext cx="1923775" cy="2531650"/>
          </a:xfrm>
          <a:custGeom>
            <a:rect b="b" l="l" r="r" t="t"/>
            <a:pathLst>
              <a:path extrusionOk="0" h="101266" w="76951">
                <a:moveTo>
                  <a:pt x="100" y="62284"/>
                </a:moveTo>
                <a:cubicBezTo>
                  <a:pt x="473" y="55792"/>
                  <a:pt x="-198" y="38777"/>
                  <a:pt x="3682" y="30494"/>
                </a:cubicBezTo>
                <a:cubicBezTo>
                  <a:pt x="7563" y="22211"/>
                  <a:pt x="16965" y="17621"/>
                  <a:pt x="23383" y="12584"/>
                </a:cubicBezTo>
                <a:cubicBezTo>
                  <a:pt x="29801" y="7547"/>
                  <a:pt x="35024" y="1428"/>
                  <a:pt x="42188" y="271"/>
                </a:cubicBezTo>
                <a:cubicBezTo>
                  <a:pt x="49352" y="-886"/>
                  <a:pt x="60583" y="2062"/>
                  <a:pt x="66366" y="5644"/>
                </a:cubicBezTo>
                <a:cubicBezTo>
                  <a:pt x="72149" y="9226"/>
                  <a:pt x="76403" y="16539"/>
                  <a:pt x="76888" y="21763"/>
                </a:cubicBezTo>
                <a:cubicBezTo>
                  <a:pt x="77373" y="26987"/>
                  <a:pt x="74090" y="30495"/>
                  <a:pt x="69277" y="36987"/>
                </a:cubicBezTo>
                <a:cubicBezTo>
                  <a:pt x="64464" y="43479"/>
                  <a:pt x="54725" y="51277"/>
                  <a:pt x="48009" y="60717"/>
                </a:cubicBezTo>
                <a:cubicBezTo>
                  <a:pt x="41293" y="70157"/>
                  <a:pt x="34389" y="86874"/>
                  <a:pt x="28979" y="93627"/>
                </a:cubicBezTo>
                <a:cubicBezTo>
                  <a:pt x="23569" y="100381"/>
                  <a:pt x="19651" y="101126"/>
                  <a:pt x="15547" y="101238"/>
                </a:cubicBezTo>
                <a:cubicBezTo>
                  <a:pt x="11443" y="101350"/>
                  <a:pt x="6704" y="99596"/>
                  <a:pt x="4353" y="94298"/>
                </a:cubicBezTo>
                <a:cubicBezTo>
                  <a:pt x="2002" y="89000"/>
                  <a:pt x="2152" y="74784"/>
                  <a:pt x="1443" y="69448"/>
                </a:cubicBezTo>
                <a:cubicBezTo>
                  <a:pt x="734" y="64112"/>
                  <a:pt x="-273" y="68776"/>
                  <a:pt x="100" y="62284"/>
                </a:cubicBezTo>
                <a:close/>
              </a:path>
            </a:pathLst>
          </a:custGeom>
          <a:solidFill>
            <a:srgbClr val="00FFFF">
              <a:alpha val="21176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>
            <a:off x="2699543" y="2982778"/>
            <a:ext cx="685375" cy="687050"/>
          </a:xfrm>
          <a:custGeom>
            <a:rect b="b" l="l" r="r" t="t"/>
            <a:pathLst>
              <a:path extrusionOk="0" h="27482" w="27415">
                <a:moveTo>
                  <a:pt x="6362" y="238"/>
                </a:moveTo>
                <a:cubicBezTo>
                  <a:pt x="10429" y="1693"/>
                  <a:pt x="21212" y="12065"/>
                  <a:pt x="24495" y="16580"/>
                </a:cubicBezTo>
                <a:cubicBezTo>
                  <a:pt x="27778" y="21095"/>
                  <a:pt x="28152" y="26393"/>
                  <a:pt x="26062" y="27326"/>
                </a:cubicBezTo>
                <a:cubicBezTo>
                  <a:pt x="23973" y="28259"/>
                  <a:pt x="15615" y="24229"/>
                  <a:pt x="11958" y="22177"/>
                </a:cubicBezTo>
                <a:cubicBezTo>
                  <a:pt x="8302" y="20125"/>
                  <a:pt x="6101" y="17401"/>
                  <a:pt x="4123" y="15013"/>
                </a:cubicBezTo>
                <a:cubicBezTo>
                  <a:pt x="2146" y="12625"/>
                  <a:pt x="-280" y="10312"/>
                  <a:pt x="93" y="7849"/>
                </a:cubicBezTo>
                <a:cubicBezTo>
                  <a:pt x="466" y="5387"/>
                  <a:pt x="2295" y="-1217"/>
                  <a:pt x="6362" y="238"/>
                </a:cubicBezTo>
                <a:close/>
              </a:path>
            </a:pathLst>
          </a:custGeom>
          <a:solidFill>
            <a:srgbClr val="0000FF">
              <a:alpha val="20392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2210670" y="189543"/>
            <a:ext cx="386100" cy="1295600"/>
          </a:xfrm>
          <a:custGeom>
            <a:rect b="b" l="l" r="r" t="t"/>
            <a:pathLst>
              <a:path extrusionOk="0" h="51824" w="15444">
                <a:moveTo>
                  <a:pt x="14947" y="3164"/>
                </a:moveTo>
                <a:cubicBezTo>
                  <a:pt x="15283" y="4246"/>
                  <a:pt x="14873" y="2231"/>
                  <a:pt x="14947" y="6522"/>
                </a:cubicBezTo>
                <a:cubicBezTo>
                  <a:pt x="15022" y="10813"/>
                  <a:pt x="15618" y="21633"/>
                  <a:pt x="15394" y="28909"/>
                </a:cubicBezTo>
                <a:cubicBezTo>
                  <a:pt x="15170" y="36185"/>
                  <a:pt x="15506" y="46819"/>
                  <a:pt x="13603" y="50177"/>
                </a:cubicBezTo>
                <a:cubicBezTo>
                  <a:pt x="11700" y="53535"/>
                  <a:pt x="6178" y="51036"/>
                  <a:pt x="3977" y="49058"/>
                </a:cubicBezTo>
                <a:cubicBezTo>
                  <a:pt x="1776" y="47081"/>
                  <a:pt x="955" y="42790"/>
                  <a:pt x="395" y="38312"/>
                </a:cubicBezTo>
                <a:cubicBezTo>
                  <a:pt x="-165" y="33835"/>
                  <a:pt x="-164" y="28051"/>
                  <a:pt x="619" y="22193"/>
                </a:cubicBezTo>
                <a:cubicBezTo>
                  <a:pt x="1403" y="16335"/>
                  <a:pt x="3044" y="6858"/>
                  <a:pt x="5096" y="3164"/>
                </a:cubicBezTo>
                <a:cubicBezTo>
                  <a:pt x="7148" y="-530"/>
                  <a:pt x="11290" y="30"/>
                  <a:pt x="12932" y="30"/>
                </a:cubicBezTo>
                <a:cubicBezTo>
                  <a:pt x="14574" y="30"/>
                  <a:pt x="14611" y="2082"/>
                  <a:pt x="14947" y="3164"/>
                </a:cubicBezTo>
                <a:close/>
              </a:path>
            </a:pathLst>
          </a:custGeom>
          <a:solidFill>
            <a:srgbClr val="0000FF">
              <a:alpha val="23137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00FFFF">
              <a:alpha val="21176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9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9"/>
          <p:cNvSpPr/>
          <p:nvPr/>
        </p:nvSpPr>
        <p:spPr>
          <a:xfrm>
            <a:off x="2127036" y="252262"/>
            <a:ext cx="2468200" cy="3555225"/>
          </a:xfrm>
          <a:custGeom>
            <a:rect b="b" l="l" r="r" t="t"/>
            <a:pathLst>
              <a:path extrusionOk="0" h="142209" w="98728">
                <a:moveTo>
                  <a:pt x="62844" y="54777"/>
                </a:moveTo>
                <a:cubicBezTo>
                  <a:pt x="70754" y="67911"/>
                  <a:pt x="69486" y="74478"/>
                  <a:pt x="75157" y="83881"/>
                </a:cubicBezTo>
                <a:cubicBezTo>
                  <a:pt x="80828" y="93284"/>
                  <a:pt x="93887" y="103396"/>
                  <a:pt x="96872" y="111194"/>
                </a:cubicBezTo>
                <a:cubicBezTo>
                  <a:pt x="99857" y="118992"/>
                  <a:pt x="99634" y="125522"/>
                  <a:pt x="93067" y="130671"/>
                </a:cubicBezTo>
                <a:cubicBezTo>
                  <a:pt x="86500" y="135820"/>
                  <a:pt x="67135" y="143058"/>
                  <a:pt x="57471" y="142088"/>
                </a:cubicBezTo>
                <a:cubicBezTo>
                  <a:pt x="47807" y="141118"/>
                  <a:pt x="43889" y="131604"/>
                  <a:pt x="35083" y="124850"/>
                </a:cubicBezTo>
                <a:cubicBezTo>
                  <a:pt x="26277" y="118097"/>
                  <a:pt x="10457" y="111679"/>
                  <a:pt x="4636" y="101567"/>
                </a:cubicBezTo>
                <a:cubicBezTo>
                  <a:pt x="-1185" y="91455"/>
                  <a:pt x="644" y="76269"/>
                  <a:pt x="159" y="64180"/>
                </a:cubicBezTo>
                <a:cubicBezTo>
                  <a:pt x="-326" y="52091"/>
                  <a:pt x="532" y="38994"/>
                  <a:pt x="1726" y="29032"/>
                </a:cubicBezTo>
                <a:cubicBezTo>
                  <a:pt x="2920" y="19070"/>
                  <a:pt x="2995" y="8399"/>
                  <a:pt x="7323" y="4406"/>
                </a:cubicBezTo>
                <a:cubicBezTo>
                  <a:pt x="11651" y="414"/>
                  <a:pt x="18442" y="-3318"/>
                  <a:pt x="27695" y="5077"/>
                </a:cubicBezTo>
                <a:cubicBezTo>
                  <a:pt x="36949" y="13472"/>
                  <a:pt x="54934" y="41643"/>
                  <a:pt x="62844" y="54777"/>
                </a:cubicBezTo>
                <a:close/>
              </a:path>
            </a:pathLst>
          </a:custGeom>
          <a:solidFill>
            <a:srgbClr val="A4C2F4">
              <a:alpha val="30588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9"/>
          <p:cNvSpPr/>
          <p:nvPr/>
        </p:nvSpPr>
        <p:spPr>
          <a:xfrm>
            <a:off x="5986230" y="1340093"/>
            <a:ext cx="1310800" cy="1921025"/>
          </a:xfrm>
          <a:custGeom>
            <a:rect b="b" l="l" r="r" t="t"/>
            <a:pathLst>
              <a:path extrusionOk="0" h="76841" w="52432">
                <a:moveTo>
                  <a:pt x="3174" y="46635"/>
                </a:moveTo>
                <a:cubicBezTo>
                  <a:pt x="3659" y="36747"/>
                  <a:pt x="-2721" y="7271"/>
                  <a:pt x="3174" y="1637"/>
                </a:cubicBezTo>
                <a:cubicBezTo>
                  <a:pt x="9069" y="-3997"/>
                  <a:pt x="30337" y="6190"/>
                  <a:pt x="38546" y="12831"/>
                </a:cubicBezTo>
                <a:cubicBezTo>
                  <a:pt x="46755" y="19473"/>
                  <a:pt x="52650" y="31188"/>
                  <a:pt x="52426" y="41486"/>
                </a:cubicBezTo>
                <a:cubicBezTo>
                  <a:pt x="52202" y="51784"/>
                  <a:pt x="44143" y="69471"/>
                  <a:pt x="37203" y="74620"/>
                </a:cubicBezTo>
                <a:cubicBezTo>
                  <a:pt x="30263" y="79769"/>
                  <a:pt x="16943" y="74657"/>
                  <a:pt x="10786" y="72381"/>
                </a:cubicBezTo>
                <a:cubicBezTo>
                  <a:pt x="4630" y="70105"/>
                  <a:pt x="1533" y="65254"/>
                  <a:pt x="264" y="60963"/>
                </a:cubicBezTo>
                <a:cubicBezTo>
                  <a:pt x="-1005" y="56672"/>
                  <a:pt x="2689" y="56523"/>
                  <a:pt x="3174" y="46635"/>
                </a:cubicBezTo>
                <a:close/>
              </a:path>
            </a:pathLst>
          </a:custGeom>
          <a:solidFill>
            <a:srgbClr val="CC0000">
              <a:alpha val="30980"/>
            </a:srgbClr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9"/>
          <p:cNvSpPr txBox="1"/>
          <p:nvPr/>
        </p:nvSpPr>
        <p:spPr>
          <a:xfrm>
            <a:off x="4253563" y="20979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69"/>
          <p:cNvSpPr txBox="1"/>
          <p:nvPr/>
        </p:nvSpPr>
        <p:spPr>
          <a:xfrm>
            <a:off x="5400913" y="17950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9"/>
          <p:cNvSpPr/>
          <p:nvPr/>
        </p:nvSpPr>
        <p:spPr>
          <a:xfrm>
            <a:off x="3166425" y="2769050"/>
            <a:ext cx="1276075" cy="1667850"/>
          </a:xfrm>
          <a:custGeom>
            <a:rect b="b" l="l" r="r" t="t"/>
            <a:pathLst>
              <a:path extrusionOk="0" h="66714" w="51043">
                <a:moveTo>
                  <a:pt x="51043" y="0"/>
                </a:moveTo>
                <a:cubicBezTo>
                  <a:pt x="49551" y="2686"/>
                  <a:pt x="47536" y="9253"/>
                  <a:pt x="42088" y="16118"/>
                </a:cubicBezTo>
                <a:cubicBezTo>
                  <a:pt x="36640" y="22983"/>
                  <a:pt x="25372" y="32759"/>
                  <a:pt x="18357" y="41192"/>
                </a:cubicBezTo>
                <a:cubicBezTo>
                  <a:pt x="11342" y="49625"/>
                  <a:pt x="3060" y="62460"/>
                  <a:pt x="0" y="6671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9"/>
          <p:cNvSpPr/>
          <p:nvPr/>
        </p:nvSpPr>
        <p:spPr>
          <a:xfrm>
            <a:off x="5852900" y="2003504"/>
            <a:ext cx="2412250" cy="927850"/>
          </a:xfrm>
          <a:custGeom>
            <a:rect b="b" l="l" r="r" t="t"/>
            <a:pathLst>
              <a:path extrusionOk="0" h="37114" w="96490">
                <a:moveTo>
                  <a:pt x="0" y="1966"/>
                </a:moveTo>
                <a:cubicBezTo>
                  <a:pt x="4104" y="2153"/>
                  <a:pt x="15447" y="3346"/>
                  <a:pt x="24626" y="3085"/>
                </a:cubicBezTo>
                <a:cubicBezTo>
                  <a:pt x="33805" y="2824"/>
                  <a:pt x="45185" y="-1205"/>
                  <a:pt x="55073" y="399"/>
                </a:cubicBezTo>
                <a:cubicBezTo>
                  <a:pt x="64961" y="2004"/>
                  <a:pt x="77050" y="6593"/>
                  <a:pt x="83953" y="12712"/>
                </a:cubicBezTo>
                <a:cubicBezTo>
                  <a:pt x="90856" y="18831"/>
                  <a:pt x="94401" y="33047"/>
                  <a:pt x="96490" y="3711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69"/>
          <p:cNvSpPr txBox="1"/>
          <p:nvPr/>
        </p:nvSpPr>
        <p:spPr>
          <a:xfrm>
            <a:off x="4941988" y="374472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9"/>
          <p:cNvSpPr/>
          <p:nvPr/>
        </p:nvSpPr>
        <p:spPr>
          <a:xfrm rot="1258993">
            <a:off x="5098212" y="4375327"/>
            <a:ext cx="152502" cy="705211"/>
          </a:xfrm>
          <a:custGeom>
            <a:rect b="b" l="l" r="r" t="t"/>
            <a:pathLst>
              <a:path extrusionOk="0" h="28208" w="6100">
                <a:moveTo>
                  <a:pt x="0" y="0"/>
                </a:moveTo>
                <a:cubicBezTo>
                  <a:pt x="933" y="2351"/>
                  <a:pt x="4627" y="9403"/>
                  <a:pt x="5597" y="14104"/>
                </a:cubicBezTo>
                <a:cubicBezTo>
                  <a:pt x="6567" y="18805"/>
                  <a:pt x="5784" y="25857"/>
                  <a:pt x="5821" y="28208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69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CC0000">
              <a:alpha val="309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69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0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70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CC0000">
              <a:alpha val="309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3137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2082255" y="693213"/>
            <a:ext cx="3139525" cy="3453925"/>
          </a:xfrm>
          <a:custGeom>
            <a:rect b="b" l="l" r="r" t="t"/>
            <a:pathLst>
              <a:path extrusionOk="0" h="138157" w="125581">
                <a:moveTo>
                  <a:pt x="111648" y="90868"/>
                </a:moveTo>
                <a:cubicBezTo>
                  <a:pt x="117096" y="92547"/>
                  <a:pt x="124334" y="108890"/>
                  <a:pt x="125304" y="116614"/>
                </a:cubicBezTo>
                <a:cubicBezTo>
                  <a:pt x="126274" y="124338"/>
                  <a:pt x="124931" y="134486"/>
                  <a:pt x="117469" y="137210"/>
                </a:cubicBezTo>
                <a:cubicBezTo>
                  <a:pt x="110007" y="139934"/>
                  <a:pt x="93216" y="136240"/>
                  <a:pt x="80530" y="132956"/>
                </a:cubicBezTo>
                <a:cubicBezTo>
                  <a:pt x="67844" y="129673"/>
                  <a:pt x="52285" y="124039"/>
                  <a:pt x="41352" y="117509"/>
                </a:cubicBezTo>
                <a:cubicBezTo>
                  <a:pt x="30420" y="110979"/>
                  <a:pt x="21017" y="102248"/>
                  <a:pt x="14935" y="93778"/>
                </a:cubicBezTo>
                <a:cubicBezTo>
                  <a:pt x="8853" y="85308"/>
                  <a:pt x="7174" y="75123"/>
                  <a:pt x="4860" y="66690"/>
                </a:cubicBezTo>
                <a:cubicBezTo>
                  <a:pt x="2547" y="58258"/>
                  <a:pt x="1688" y="52138"/>
                  <a:pt x="1054" y="43183"/>
                </a:cubicBezTo>
                <a:cubicBezTo>
                  <a:pt x="420" y="34228"/>
                  <a:pt x="-961" y="19863"/>
                  <a:pt x="1054" y="12960"/>
                </a:cubicBezTo>
                <a:cubicBezTo>
                  <a:pt x="3069" y="6057"/>
                  <a:pt x="4301" y="3408"/>
                  <a:pt x="13144" y="1766"/>
                </a:cubicBezTo>
                <a:cubicBezTo>
                  <a:pt x="21987" y="124"/>
                  <a:pt x="41800" y="-1741"/>
                  <a:pt x="54113" y="3110"/>
                </a:cubicBezTo>
                <a:cubicBezTo>
                  <a:pt x="66426" y="7961"/>
                  <a:pt x="82358" y="20050"/>
                  <a:pt x="87022" y="30870"/>
                </a:cubicBezTo>
                <a:cubicBezTo>
                  <a:pt x="91686" y="41691"/>
                  <a:pt x="83739" y="58257"/>
                  <a:pt x="82097" y="68033"/>
                </a:cubicBezTo>
                <a:cubicBezTo>
                  <a:pt x="80455" y="77809"/>
                  <a:pt x="77396" y="84115"/>
                  <a:pt x="77172" y="89525"/>
                </a:cubicBezTo>
                <a:cubicBezTo>
                  <a:pt x="76948" y="94935"/>
                  <a:pt x="78180" y="97659"/>
                  <a:pt x="80754" y="100495"/>
                </a:cubicBezTo>
                <a:cubicBezTo>
                  <a:pt x="83329" y="103331"/>
                  <a:pt x="87470" y="108144"/>
                  <a:pt x="92619" y="106539"/>
                </a:cubicBezTo>
                <a:cubicBezTo>
                  <a:pt x="97768" y="104935"/>
                  <a:pt x="106201" y="89189"/>
                  <a:pt x="111648" y="90868"/>
                </a:cubicBezTo>
                <a:close/>
              </a:path>
            </a:pathLst>
          </a:custGeom>
          <a:solidFill>
            <a:srgbClr val="0000FF">
              <a:alpha val="9803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5663546" y="1870752"/>
            <a:ext cx="2807900" cy="2922925"/>
          </a:xfrm>
          <a:custGeom>
            <a:rect b="b" l="l" r="r" t="t"/>
            <a:pathLst>
              <a:path extrusionOk="0" h="116917" w="112316">
                <a:moveTo>
                  <a:pt x="17648" y="113840"/>
                </a:moveTo>
                <a:cubicBezTo>
                  <a:pt x="8693" y="109101"/>
                  <a:pt x="3694" y="96079"/>
                  <a:pt x="1082" y="86751"/>
                </a:cubicBezTo>
                <a:cubicBezTo>
                  <a:pt x="-1530" y="77423"/>
                  <a:pt x="1604" y="65334"/>
                  <a:pt x="1977" y="57871"/>
                </a:cubicBezTo>
                <a:cubicBezTo>
                  <a:pt x="2350" y="50409"/>
                  <a:pt x="1454" y="48245"/>
                  <a:pt x="3320" y="41976"/>
                </a:cubicBezTo>
                <a:cubicBezTo>
                  <a:pt x="5186" y="35708"/>
                  <a:pt x="9067" y="25670"/>
                  <a:pt x="13171" y="20260"/>
                </a:cubicBezTo>
                <a:cubicBezTo>
                  <a:pt x="17276" y="14850"/>
                  <a:pt x="22462" y="12872"/>
                  <a:pt x="27947" y="9514"/>
                </a:cubicBezTo>
                <a:cubicBezTo>
                  <a:pt x="33432" y="6156"/>
                  <a:pt x="38357" y="560"/>
                  <a:pt x="46080" y="112"/>
                </a:cubicBezTo>
                <a:cubicBezTo>
                  <a:pt x="53804" y="-336"/>
                  <a:pt x="67012" y="2649"/>
                  <a:pt x="74288" y="6828"/>
                </a:cubicBezTo>
                <a:cubicBezTo>
                  <a:pt x="81564" y="11007"/>
                  <a:pt x="83766" y="17761"/>
                  <a:pt x="89736" y="25186"/>
                </a:cubicBezTo>
                <a:cubicBezTo>
                  <a:pt x="95706" y="32611"/>
                  <a:pt x="106638" y="43618"/>
                  <a:pt x="110108" y="51379"/>
                </a:cubicBezTo>
                <a:cubicBezTo>
                  <a:pt x="113578" y="59140"/>
                  <a:pt x="110481" y="65669"/>
                  <a:pt x="110556" y="71751"/>
                </a:cubicBezTo>
                <a:cubicBezTo>
                  <a:pt x="110631" y="77833"/>
                  <a:pt x="114437" y="82497"/>
                  <a:pt x="110556" y="87870"/>
                </a:cubicBezTo>
                <a:cubicBezTo>
                  <a:pt x="106676" y="93243"/>
                  <a:pt x="96564" y="99437"/>
                  <a:pt x="87273" y="103989"/>
                </a:cubicBezTo>
                <a:cubicBezTo>
                  <a:pt x="77982" y="108541"/>
                  <a:pt x="66415" y="113541"/>
                  <a:pt x="54811" y="115183"/>
                </a:cubicBezTo>
                <a:cubicBezTo>
                  <a:pt x="43207" y="116825"/>
                  <a:pt x="26603" y="118579"/>
                  <a:pt x="17648" y="113840"/>
                </a:cubicBezTo>
                <a:close/>
              </a:path>
            </a:pathLst>
          </a:custGeom>
          <a:solidFill>
            <a:srgbClr val="CC0000">
              <a:alpha val="30980"/>
            </a:srgbClr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 txBox="1"/>
          <p:nvPr/>
        </p:nvSpPr>
        <p:spPr>
          <a:xfrm>
            <a:off x="5172313" y="18712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5505900" y="2545175"/>
            <a:ext cx="339950" cy="2507375"/>
          </a:xfrm>
          <a:custGeom>
            <a:rect b="b" l="l" r="r" t="t"/>
            <a:pathLst>
              <a:path extrusionOk="0" h="100295" w="13598">
                <a:moveTo>
                  <a:pt x="0" y="0"/>
                </a:moveTo>
                <a:cubicBezTo>
                  <a:pt x="858" y="3433"/>
                  <a:pt x="3694" y="11007"/>
                  <a:pt x="5149" y="20596"/>
                </a:cubicBezTo>
                <a:cubicBezTo>
                  <a:pt x="6604" y="30185"/>
                  <a:pt x="7351" y="46528"/>
                  <a:pt x="8731" y="57535"/>
                </a:cubicBezTo>
                <a:cubicBezTo>
                  <a:pt x="10112" y="68542"/>
                  <a:pt x="12835" y="79512"/>
                  <a:pt x="13432" y="86639"/>
                </a:cubicBezTo>
                <a:cubicBezTo>
                  <a:pt x="14029" y="93766"/>
                  <a:pt x="12500" y="98019"/>
                  <a:pt x="12313" y="100295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70"/>
          <p:cNvSpPr txBox="1"/>
          <p:nvPr/>
        </p:nvSpPr>
        <p:spPr>
          <a:xfrm>
            <a:off x="5019913" y="5758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70"/>
          <p:cNvSpPr/>
          <p:nvPr/>
        </p:nvSpPr>
        <p:spPr>
          <a:xfrm>
            <a:off x="3200000" y="2517175"/>
            <a:ext cx="1964500" cy="2490600"/>
          </a:xfrm>
          <a:custGeom>
            <a:rect b="b" l="l" r="r" t="t"/>
            <a:pathLst>
              <a:path extrusionOk="0" h="99624" w="78580">
                <a:moveTo>
                  <a:pt x="78580" y="0"/>
                </a:moveTo>
                <a:cubicBezTo>
                  <a:pt x="74289" y="2612"/>
                  <a:pt x="60334" y="9179"/>
                  <a:pt x="52834" y="15671"/>
                </a:cubicBezTo>
                <a:cubicBezTo>
                  <a:pt x="45334" y="22163"/>
                  <a:pt x="38618" y="30111"/>
                  <a:pt x="33581" y="38954"/>
                </a:cubicBezTo>
                <a:cubicBezTo>
                  <a:pt x="28544" y="47797"/>
                  <a:pt x="28208" y="58617"/>
                  <a:pt x="22611" y="68729"/>
                </a:cubicBezTo>
                <a:cubicBezTo>
                  <a:pt x="17014" y="78841"/>
                  <a:pt x="3769" y="94475"/>
                  <a:pt x="0" y="99624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0"/>
          <p:cNvSpPr/>
          <p:nvPr/>
        </p:nvSpPr>
        <p:spPr>
          <a:xfrm>
            <a:off x="5629025" y="1882576"/>
            <a:ext cx="2882375" cy="1485325"/>
          </a:xfrm>
          <a:custGeom>
            <a:rect b="b" l="l" r="r" t="t"/>
            <a:pathLst>
              <a:path extrusionOk="0" h="59413" w="115295">
                <a:moveTo>
                  <a:pt x="0" y="16877"/>
                </a:moveTo>
                <a:cubicBezTo>
                  <a:pt x="3955" y="15123"/>
                  <a:pt x="16567" y="9042"/>
                  <a:pt x="23731" y="6355"/>
                </a:cubicBezTo>
                <a:cubicBezTo>
                  <a:pt x="30895" y="3669"/>
                  <a:pt x="34925" y="1131"/>
                  <a:pt x="42984" y="758"/>
                </a:cubicBezTo>
                <a:cubicBezTo>
                  <a:pt x="51043" y="385"/>
                  <a:pt x="61975" y="-1817"/>
                  <a:pt x="72087" y="4116"/>
                </a:cubicBezTo>
                <a:cubicBezTo>
                  <a:pt x="82199" y="10049"/>
                  <a:pt x="96453" y="27138"/>
                  <a:pt x="103654" y="36354"/>
                </a:cubicBezTo>
                <a:cubicBezTo>
                  <a:pt x="110855" y="45570"/>
                  <a:pt x="113355" y="55570"/>
                  <a:pt x="115295" y="59413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0"/>
          <p:cNvSpPr/>
          <p:nvPr/>
        </p:nvSpPr>
        <p:spPr>
          <a:xfrm>
            <a:off x="5360375" y="37775"/>
            <a:ext cx="649225" cy="688425"/>
          </a:xfrm>
          <a:custGeom>
            <a:rect b="b" l="l" r="r" t="t"/>
            <a:pathLst>
              <a:path extrusionOk="0" h="27537" w="25969">
                <a:moveTo>
                  <a:pt x="0" y="27537"/>
                </a:moveTo>
                <a:cubicBezTo>
                  <a:pt x="1791" y="25000"/>
                  <a:pt x="6418" y="16903"/>
                  <a:pt x="10746" y="12313"/>
                </a:cubicBezTo>
                <a:cubicBezTo>
                  <a:pt x="15074" y="7724"/>
                  <a:pt x="23432" y="2052"/>
                  <a:pt x="25969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6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7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 txBox="1"/>
          <p:nvPr/>
        </p:nvSpPr>
        <p:spPr>
          <a:xfrm>
            <a:off x="4117938" y="409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4464875" y="1112078"/>
            <a:ext cx="809575" cy="3744575"/>
          </a:xfrm>
          <a:custGeom>
            <a:rect b="b" l="l" r="r" t="t"/>
            <a:pathLst>
              <a:path extrusionOk="0" h="149783" w="32383">
                <a:moveTo>
                  <a:pt x="0" y="12"/>
                </a:moveTo>
                <a:cubicBezTo>
                  <a:pt x="411" y="236"/>
                  <a:pt x="224" y="-660"/>
                  <a:pt x="2463" y="1355"/>
                </a:cubicBezTo>
                <a:cubicBezTo>
                  <a:pt x="4702" y="3370"/>
                  <a:pt x="8582" y="3613"/>
                  <a:pt x="13433" y="12101"/>
                </a:cubicBezTo>
                <a:cubicBezTo>
                  <a:pt x="18284" y="20590"/>
                  <a:pt x="29030" y="39581"/>
                  <a:pt x="31567" y="52286"/>
                </a:cubicBezTo>
                <a:cubicBezTo>
                  <a:pt x="34104" y="64991"/>
                  <a:pt x="30037" y="78629"/>
                  <a:pt x="28656" y="88330"/>
                </a:cubicBezTo>
                <a:cubicBezTo>
                  <a:pt x="27275" y="98031"/>
                  <a:pt x="25484" y="100252"/>
                  <a:pt x="23283" y="110494"/>
                </a:cubicBezTo>
                <a:cubicBezTo>
                  <a:pt x="21082" y="120736"/>
                  <a:pt x="16754" y="143235"/>
                  <a:pt x="15448" y="149783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5130900" y="463150"/>
            <a:ext cx="3061475" cy="1270475"/>
          </a:xfrm>
          <a:custGeom>
            <a:rect b="b" l="l" r="r" t="t"/>
            <a:pathLst>
              <a:path extrusionOk="0" h="50819" w="122459">
                <a:moveTo>
                  <a:pt x="0" y="50819"/>
                </a:moveTo>
                <a:cubicBezTo>
                  <a:pt x="5746" y="50633"/>
                  <a:pt x="24403" y="50558"/>
                  <a:pt x="34477" y="49700"/>
                </a:cubicBezTo>
                <a:cubicBezTo>
                  <a:pt x="44551" y="48842"/>
                  <a:pt x="52312" y="49215"/>
                  <a:pt x="60446" y="45670"/>
                </a:cubicBezTo>
                <a:cubicBezTo>
                  <a:pt x="68580" y="42125"/>
                  <a:pt x="74662" y="33656"/>
                  <a:pt x="83281" y="28432"/>
                </a:cubicBezTo>
                <a:cubicBezTo>
                  <a:pt x="91900" y="23208"/>
                  <a:pt x="105631" y="19066"/>
                  <a:pt x="112161" y="14327"/>
                </a:cubicBezTo>
                <a:cubicBezTo>
                  <a:pt x="118691" y="9588"/>
                  <a:pt x="120743" y="2388"/>
                  <a:pt x="122459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5382775" y="2693475"/>
            <a:ext cx="3201375" cy="2174375"/>
          </a:xfrm>
          <a:custGeom>
            <a:rect b="b" l="l" r="r" t="t"/>
            <a:pathLst>
              <a:path extrusionOk="0" h="86975" w="128055">
                <a:moveTo>
                  <a:pt x="0" y="0"/>
                </a:moveTo>
                <a:cubicBezTo>
                  <a:pt x="5634" y="672"/>
                  <a:pt x="22910" y="1567"/>
                  <a:pt x="33805" y="4030"/>
                </a:cubicBezTo>
                <a:cubicBezTo>
                  <a:pt x="44700" y="6493"/>
                  <a:pt x="57349" y="8228"/>
                  <a:pt x="65371" y="14776"/>
                </a:cubicBezTo>
                <a:cubicBezTo>
                  <a:pt x="73393" y="21324"/>
                  <a:pt x="75407" y="34384"/>
                  <a:pt x="81937" y="43320"/>
                </a:cubicBezTo>
                <a:cubicBezTo>
                  <a:pt x="88467" y="52256"/>
                  <a:pt x="96863" y="61118"/>
                  <a:pt x="104549" y="68394"/>
                </a:cubicBezTo>
                <a:cubicBezTo>
                  <a:pt x="112235" y="75670"/>
                  <a:pt x="124137" y="83878"/>
                  <a:pt x="128055" y="86975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3927575" y="1554525"/>
            <a:ext cx="777975" cy="2350675"/>
          </a:xfrm>
          <a:custGeom>
            <a:rect b="b" l="l" r="r" t="t"/>
            <a:pathLst>
              <a:path extrusionOk="0" h="94027" w="31119">
                <a:moveTo>
                  <a:pt x="31119" y="0"/>
                </a:moveTo>
                <a:cubicBezTo>
                  <a:pt x="29888" y="4142"/>
                  <a:pt x="26455" y="17350"/>
                  <a:pt x="23731" y="24850"/>
                </a:cubicBezTo>
                <a:cubicBezTo>
                  <a:pt x="21007" y="32350"/>
                  <a:pt x="16455" y="37761"/>
                  <a:pt x="14776" y="44999"/>
                </a:cubicBezTo>
                <a:cubicBezTo>
                  <a:pt x="13097" y="52238"/>
                  <a:pt x="16120" y="60110"/>
                  <a:pt x="13657" y="68281"/>
                </a:cubicBezTo>
                <a:cubicBezTo>
                  <a:pt x="11194" y="76452"/>
                  <a:pt x="2276" y="89736"/>
                  <a:pt x="0" y="94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4319375" y="-18200"/>
            <a:ext cx="117525" cy="559700"/>
          </a:xfrm>
          <a:custGeom>
            <a:rect b="b" l="l" r="r" t="t"/>
            <a:pathLst>
              <a:path extrusionOk="0" h="22388" w="4701">
                <a:moveTo>
                  <a:pt x="0" y="22388"/>
                </a:moveTo>
                <a:cubicBezTo>
                  <a:pt x="410" y="20149"/>
                  <a:pt x="1679" y="12686"/>
                  <a:pt x="2462" y="8955"/>
                </a:cubicBezTo>
                <a:cubicBezTo>
                  <a:pt x="3246" y="5224"/>
                  <a:pt x="4328" y="1493"/>
                  <a:pt x="4701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2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2"/>
          <p:cNvSpPr/>
          <p:nvPr/>
        </p:nvSpPr>
        <p:spPr>
          <a:xfrm>
            <a:off x="4879050" y="1229900"/>
            <a:ext cx="454375" cy="3442075"/>
          </a:xfrm>
          <a:custGeom>
            <a:rect b="b" l="l" r="r" t="t"/>
            <a:pathLst>
              <a:path extrusionOk="0" h="137683" w="18175">
                <a:moveTo>
                  <a:pt x="3582" y="0"/>
                </a:moveTo>
                <a:cubicBezTo>
                  <a:pt x="5485" y="4179"/>
                  <a:pt x="12575" y="16716"/>
                  <a:pt x="15000" y="25074"/>
                </a:cubicBezTo>
                <a:cubicBezTo>
                  <a:pt x="17425" y="33432"/>
                  <a:pt x="18395" y="39701"/>
                  <a:pt x="18134" y="50148"/>
                </a:cubicBezTo>
                <a:cubicBezTo>
                  <a:pt x="17873" y="60596"/>
                  <a:pt x="16454" y="73170"/>
                  <a:pt x="13432" y="87759"/>
                </a:cubicBezTo>
                <a:cubicBezTo>
                  <a:pt x="10410" y="102348"/>
                  <a:pt x="2239" y="129362"/>
                  <a:pt x="0" y="137683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2"/>
          <p:cNvSpPr/>
          <p:nvPr/>
        </p:nvSpPr>
        <p:spPr>
          <a:xfrm>
            <a:off x="3821250" y="1302675"/>
            <a:ext cx="859825" cy="2938325"/>
          </a:xfrm>
          <a:custGeom>
            <a:rect b="b" l="l" r="r" t="t"/>
            <a:pathLst>
              <a:path extrusionOk="0" h="117533" w="34393">
                <a:moveTo>
                  <a:pt x="29999" y="0"/>
                </a:moveTo>
                <a:cubicBezTo>
                  <a:pt x="30708" y="4552"/>
                  <a:pt x="33843" y="18656"/>
                  <a:pt x="34253" y="27312"/>
                </a:cubicBezTo>
                <a:cubicBezTo>
                  <a:pt x="34664" y="35968"/>
                  <a:pt x="34029" y="41901"/>
                  <a:pt x="32462" y="51938"/>
                </a:cubicBezTo>
                <a:cubicBezTo>
                  <a:pt x="30895" y="61975"/>
                  <a:pt x="30260" y="76602"/>
                  <a:pt x="24850" y="87534"/>
                </a:cubicBezTo>
                <a:cubicBezTo>
                  <a:pt x="19440" y="98467"/>
                  <a:pt x="4142" y="112533"/>
                  <a:pt x="0" y="117533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2"/>
          <p:cNvSpPr/>
          <p:nvPr/>
        </p:nvSpPr>
        <p:spPr>
          <a:xfrm>
            <a:off x="4795100" y="485525"/>
            <a:ext cx="3833825" cy="1178550"/>
          </a:xfrm>
          <a:custGeom>
            <a:rect b="b" l="l" r="r" t="t"/>
            <a:pathLst>
              <a:path extrusionOk="0" h="47142" w="153353">
                <a:moveTo>
                  <a:pt x="0" y="19477"/>
                </a:moveTo>
                <a:cubicBezTo>
                  <a:pt x="5112" y="20708"/>
                  <a:pt x="20634" y="22425"/>
                  <a:pt x="30671" y="26865"/>
                </a:cubicBezTo>
                <a:cubicBezTo>
                  <a:pt x="40708" y="31305"/>
                  <a:pt x="50819" y="43394"/>
                  <a:pt x="60222" y="46118"/>
                </a:cubicBezTo>
                <a:cubicBezTo>
                  <a:pt x="69625" y="48842"/>
                  <a:pt x="80819" y="45447"/>
                  <a:pt x="87087" y="43208"/>
                </a:cubicBezTo>
                <a:cubicBezTo>
                  <a:pt x="93356" y="40969"/>
                  <a:pt x="91080" y="37984"/>
                  <a:pt x="97833" y="32686"/>
                </a:cubicBezTo>
                <a:cubicBezTo>
                  <a:pt x="104587" y="27388"/>
                  <a:pt x="118355" y="16866"/>
                  <a:pt x="127608" y="11418"/>
                </a:cubicBezTo>
                <a:cubicBezTo>
                  <a:pt x="136861" y="5970"/>
                  <a:pt x="149062" y="1903"/>
                  <a:pt x="153353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2"/>
          <p:cNvSpPr/>
          <p:nvPr/>
        </p:nvSpPr>
        <p:spPr>
          <a:xfrm>
            <a:off x="5500300" y="2735450"/>
            <a:ext cx="2792825" cy="1919725"/>
          </a:xfrm>
          <a:custGeom>
            <a:rect b="b" l="l" r="r" t="t"/>
            <a:pathLst>
              <a:path extrusionOk="0" h="76789" w="111713">
                <a:moveTo>
                  <a:pt x="0" y="0"/>
                </a:moveTo>
                <a:cubicBezTo>
                  <a:pt x="4216" y="187"/>
                  <a:pt x="16492" y="75"/>
                  <a:pt x="25298" y="1120"/>
                </a:cubicBezTo>
                <a:cubicBezTo>
                  <a:pt x="34104" y="2165"/>
                  <a:pt x="45446" y="2053"/>
                  <a:pt x="52834" y="6269"/>
                </a:cubicBezTo>
                <a:cubicBezTo>
                  <a:pt x="60222" y="10485"/>
                  <a:pt x="63916" y="18917"/>
                  <a:pt x="69625" y="26417"/>
                </a:cubicBezTo>
                <a:cubicBezTo>
                  <a:pt x="75334" y="33917"/>
                  <a:pt x="80072" y="42872"/>
                  <a:pt x="87087" y="51267"/>
                </a:cubicBezTo>
                <a:cubicBezTo>
                  <a:pt x="94102" y="59662"/>
                  <a:pt x="107609" y="72535"/>
                  <a:pt x="111713" y="7678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2"/>
          <p:cNvSpPr/>
          <p:nvPr/>
        </p:nvSpPr>
        <p:spPr>
          <a:xfrm>
            <a:off x="4578100" y="46825"/>
            <a:ext cx="156725" cy="604450"/>
          </a:xfrm>
          <a:custGeom>
            <a:rect b="b" l="l" r="r" t="t"/>
            <a:pathLst>
              <a:path extrusionOk="0" h="24178" w="6269">
                <a:moveTo>
                  <a:pt x="0" y="24178"/>
                </a:moveTo>
                <a:cubicBezTo>
                  <a:pt x="858" y="21753"/>
                  <a:pt x="4104" y="13656"/>
                  <a:pt x="5149" y="9626"/>
                </a:cubicBezTo>
                <a:cubicBezTo>
                  <a:pt x="6194" y="5596"/>
                  <a:pt x="6082" y="1604"/>
                  <a:pt x="626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3"/>
          <p:cNvSpPr txBox="1"/>
          <p:nvPr/>
        </p:nvSpPr>
        <p:spPr>
          <a:xfrm>
            <a:off x="41179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3"/>
          <p:cNvSpPr/>
          <p:nvPr/>
        </p:nvSpPr>
        <p:spPr>
          <a:xfrm>
            <a:off x="4593600" y="1124975"/>
            <a:ext cx="749000" cy="3547000"/>
          </a:xfrm>
          <a:custGeom>
            <a:rect b="b" l="l" r="r" t="t"/>
            <a:pathLst>
              <a:path extrusionOk="0" h="141880" w="29960">
                <a:moveTo>
                  <a:pt x="0" y="0"/>
                </a:moveTo>
                <a:cubicBezTo>
                  <a:pt x="3657" y="2687"/>
                  <a:pt x="17351" y="7500"/>
                  <a:pt x="21940" y="16119"/>
                </a:cubicBezTo>
                <a:cubicBezTo>
                  <a:pt x="26530" y="24738"/>
                  <a:pt x="26231" y="42321"/>
                  <a:pt x="27537" y="51714"/>
                </a:cubicBezTo>
                <a:cubicBezTo>
                  <a:pt x="28843" y="61107"/>
                  <a:pt x="30522" y="61556"/>
                  <a:pt x="29776" y="72479"/>
                </a:cubicBezTo>
                <a:cubicBezTo>
                  <a:pt x="29030" y="83402"/>
                  <a:pt x="25559" y="105687"/>
                  <a:pt x="23059" y="117254"/>
                </a:cubicBezTo>
                <a:cubicBezTo>
                  <a:pt x="20559" y="128821"/>
                  <a:pt x="16157" y="137776"/>
                  <a:pt x="14776" y="14188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3"/>
          <p:cNvSpPr/>
          <p:nvPr/>
        </p:nvSpPr>
        <p:spPr>
          <a:xfrm>
            <a:off x="4543250" y="552700"/>
            <a:ext cx="4063300" cy="895550"/>
          </a:xfrm>
          <a:custGeom>
            <a:rect b="b" l="l" r="r" t="t"/>
            <a:pathLst>
              <a:path extrusionOk="0" h="35822" w="162532">
                <a:moveTo>
                  <a:pt x="0" y="4701"/>
                </a:moveTo>
                <a:cubicBezTo>
                  <a:pt x="4067" y="5410"/>
                  <a:pt x="17276" y="6790"/>
                  <a:pt x="24402" y="8954"/>
                </a:cubicBezTo>
                <a:cubicBezTo>
                  <a:pt x="31529" y="11118"/>
                  <a:pt x="33953" y="13470"/>
                  <a:pt x="42759" y="17686"/>
                </a:cubicBezTo>
                <a:cubicBezTo>
                  <a:pt x="51565" y="21902"/>
                  <a:pt x="68094" y="31678"/>
                  <a:pt x="77236" y="34252"/>
                </a:cubicBezTo>
                <a:cubicBezTo>
                  <a:pt x="86378" y="36827"/>
                  <a:pt x="90296" y="35894"/>
                  <a:pt x="97609" y="33133"/>
                </a:cubicBezTo>
                <a:cubicBezTo>
                  <a:pt x="104922" y="30372"/>
                  <a:pt x="110295" y="23208"/>
                  <a:pt x="121115" y="17686"/>
                </a:cubicBezTo>
                <a:cubicBezTo>
                  <a:pt x="131936" y="12164"/>
                  <a:pt x="155629" y="2948"/>
                  <a:pt x="162532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3"/>
          <p:cNvSpPr/>
          <p:nvPr/>
        </p:nvSpPr>
        <p:spPr>
          <a:xfrm>
            <a:off x="4425700" y="-29375"/>
            <a:ext cx="156725" cy="604450"/>
          </a:xfrm>
          <a:custGeom>
            <a:rect b="b" l="l" r="r" t="t"/>
            <a:pathLst>
              <a:path extrusionOk="0" h="24178" w="6269">
                <a:moveTo>
                  <a:pt x="0" y="24178"/>
                </a:moveTo>
                <a:cubicBezTo>
                  <a:pt x="858" y="21753"/>
                  <a:pt x="4104" y="13656"/>
                  <a:pt x="5149" y="9626"/>
                </a:cubicBezTo>
                <a:cubicBezTo>
                  <a:pt x="6194" y="5596"/>
                  <a:pt x="6082" y="1604"/>
                  <a:pt x="626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3"/>
          <p:cNvSpPr/>
          <p:nvPr/>
        </p:nvSpPr>
        <p:spPr>
          <a:xfrm>
            <a:off x="5382775" y="2731250"/>
            <a:ext cx="3335700" cy="1214675"/>
          </a:xfrm>
          <a:custGeom>
            <a:rect b="b" l="l" r="r" t="t"/>
            <a:pathLst>
              <a:path extrusionOk="0" h="48587" w="133428">
                <a:moveTo>
                  <a:pt x="0" y="0"/>
                </a:moveTo>
                <a:cubicBezTo>
                  <a:pt x="5112" y="299"/>
                  <a:pt x="19850" y="560"/>
                  <a:pt x="30670" y="1791"/>
                </a:cubicBezTo>
                <a:cubicBezTo>
                  <a:pt x="41491" y="3022"/>
                  <a:pt x="56752" y="2994"/>
                  <a:pt x="64923" y="7388"/>
                </a:cubicBezTo>
                <a:cubicBezTo>
                  <a:pt x="73095" y="11782"/>
                  <a:pt x="74475" y="21595"/>
                  <a:pt x="79699" y="28153"/>
                </a:cubicBezTo>
                <a:cubicBezTo>
                  <a:pt x="84923" y="34711"/>
                  <a:pt x="87310" y="43413"/>
                  <a:pt x="96265" y="46734"/>
                </a:cubicBezTo>
                <a:cubicBezTo>
                  <a:pt x="105220" y="50055"/>
                  <a:pt x="127234" y="47853"/>
                  <a:pt x="133428" y="4807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4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4"/>
          <p:cNvSpPr/>
          <p:nvPr/>
        </p:nvSpPr>
        <p:spPr>
          <a:xfrm>
            <a:off x="3894000" y="1213125"/>
            <a:ext cx="898125" cy="3083850"/>
          </a:xfrm>
          <a:custGeom>
            <a:rect b="b" l="l" r="r" t="t"/>
            <a:pathLst>
              <a:path extrusionOk="0" h="123354" w="35925">
                <a:moveTo>
                  <a:pt x="29552" y="0"/>
                </a:moveTo>
                <a:cubicBezTo>
                  <a:pt x="30597" y="2649"/>
                  <a:pt x="35260" y="9095"/>
                  <a:pt x="35820" y="15895"/>
                </a:cubicBezTo>
                <a:cubicBezTo>
                  <a:pt x="36380" y="22695"/>
                  <a:pt x="34589" y="31883"/>
                  <a:pt x="32910" y="40801"/>
                </a:cubicBezTo>
                <a:cubicBezTo>
                  <a:pt x="31231" y="49719"/>
                  <a:pt x="28918" y="58590"/>
                  <a:pt x="25746" y="69401"/>
                </a:cubicBezTo>
                <a:cubicBezTo>
                  <a:pt x="22574" y="80212"/>
                  <a:pt x="18171" y="96676"/>
                  <a:pt x="13880" y="105668"/>
                </a:cubicBezTo>
                <a:cubicBezTo>
                  <a:pt x="9589" y="114660"/>
                  <a:pt x="2313" y="120406"/>
                  <a:pt x="0" y="123354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4"/>
          <p:cNvSpPr/>
          <p:nvPr/>
        </p:nvSpPr>
        <p:spPr>
          <a:xfrm>
            <a:off x="4834275" y="989250"/>
            <a:ext cx="358475" cy="3710700"/>
          </a:xfrm>
          <a:custGeom>
            <a:rect b="b" l="l" r="r" t="t"/>
            <a:pathLst>
              <a:path extrusionOk="0" h="148428" w="14339">
                <a:moveTo>
                  <a:pt x="0" y="0"/>
                </a:moveTo>
                <a:cubicBezTo>
                  <a:pt x="2164" y="4142"/>
                  <a:pt x="10746" y="15140"/>
                  <a:pt x="12985" y="24850"/>
                </a:cubicBezTo>
                <a:cubicBezTo>
                  <a:pt x="15224" y="34561"/>
                  <a:pt x="13208" y="46911"/>
                  <a:pt x="13432" y="58263"/>
                </a:cubicBezTo>
                <a:cubicBezTo>
                  <a:pt x="13656" y="69615"/>
                  <a:pt x="14440" y="83075"/>
                  <a:pt x="14328" y="92963"/>
                </a:cubicBezTo>
                <a:cubicBezTo>
                  <a:pt x="14216" y="102851"/>
                  <a:pt x="14142" y="108345"/>
                  <a:pt x="12761" y="117589"/>
                </a:cubicBezTo>
                <a:cubicBezTo>
                  <a:pt x="11381" y="126833"/>
                  <a:pt x="7164" y="143288"/>
                  <a:pt x="6045" y="14842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4"/>
          <p:cNvSpPr/>
          <p:nvPr/>
        </p:nvSpPr>
        <p:spPr>
          <a:xfrm>
            <a:off x="5528275" y="2612325"/>
            <a:ext cx="2563375" cy="1930925"/>
          </a:xfrm>
          <a:custGeom>
            <a:rect b="b" l="l" r="r" t="t"/>
            <a:pathLst>
              <a:path extrusionOk="0" h="77237" w="102535">
                <a:moveTo>
                  <a:pt x="0" y="0"/>
                </a:moveTo>
                <a:cubicBezTo>
                  <a:pt x="4440" y="187"/>
                  <a:pt x="18395" y="74"/>
                  <a:pt x="26641" y="1119"/>
                </a:cubicBezTo>
                <a:cubicBezTo>
                  <a:pt x="34887" y="2164"/>
                  <a:pt x="40894" y="374"/>
                  <a:pt x="49476" y="6269"/>
                </a:cubicBezTo>
                <a:cubicBezTo>
                  <a:pt x="58058" y="12165"/>
                  <a:pt x="70893" y="26455"/>
                  <a:pt x="78132" y="36492"/>
                </a:cubicBezTo>
                <a:cubicBezTo>
                  <a:pt x="85371" y="46529"/>
                  <a:pt x="88841" y="59700"/>
                  <a:pt x="92908" y="66491"/>
                </a:cubicBezTo>
                <a:cubicBezTo>
                  <a:pt x="96975" y="73282"/>
                  <a:pt x="100931" y="75446"/>
                  <a:pt x="102535" y="7723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4"/>
          <p:cNvSpPr/>
          <p:nvPr/>
        </p:nvSpPr>
        <p:spPr>
          <a:xfrm>
            <a:off x="4391198" y="-16800"/>
            <a:ext cx="146450" cy="587675"/>
          </a:xfrm>
          <a:custGeom>
            <a:rect b="b" l="l" r="r" t="t"/>
            <a:pathLst>
              <a:path extrusionOk="0" h="23507" w="5858">
                <a:moveTo>
                  <a:pt x="261" y="23507"/>
                </a:moveTo>
                <a:cubicBezTo>
                  <a:pt x="298" y="21530"/>
                  <a:pt x="-448" y="15560"/>
                  <a:pt x="485" y="11642"/>
                </a:cubicBezTo>
                <a:cubicBezTo>
                  <a:pt x="1418" y="7724"/>
                  <a:pt x="4963" y="1940"/>
                  <a:pt x="5858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4"/>
          <p:cNvSpPr/>
          <p:nvPr/>
        </p:nvSpPr>
        <p:spPr>
          <a:xfrm>
            <a:off x="5332400" y="554100"/>
            <a:ext cx="3503625" cy="527150"/>
          </a:xfrm>
          <a:custGeom>
            <a:rect b="b" l="l" r="r" t="t"/>
            <a:pathLst>
              <a:path extrusionOk="0" h="21086" w="140145">
                <a:moveTo>
                  <a:pt x="140145" y="6492"/>
                </a:moveTo>
                <a:cubicBezTo>
                  <a:pt x="136190" y="6641"/>
                  <a:pt x="125854" y="6865"/>
                  <a:pt x="116414" y="7387"/>
                </a:cubicBezTo>
                <a:cubicBezTo>
                  <a:pt x="106974" y="7909"/>
                  <a:pt x="91900" y="8245"/>
                  <a:pt x="83505" y="9626"/>
                </a:cubicBezTo>
                <a:cubicBezTo>
                  <a:pt x="75110" y="11007"/>
                  <a:pt x="73058" y="13805"/>
                  <a:pt x="66043" y="15671"/>
                </a:cubicBezTo>
                <a:cubicBezTo>
                  <a:pt x="59028" y="17537"/>
                  <a:pt x="48879" y="22238"/>
                  <a:pt x="41416" y="20820"/>
                </a:cubicBezTo>
                <a:cubicBezTo>
                  <a:pt x="33954" y="19402"/>
                  <a:pt x="28171" y="10633"/>
                  <a:pt x="21268" y="7163"/>
                </a:cubicBezTo>
                <a:cubicBezTo>
                  <a:pt x="14365" y="3693"/>
                  <a:pt x="3545" y="1194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75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75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5"/>
          <p:cNvSpPr/>
          <p:nvPr/>
        </p:nvSpPr>
        <p:spPr>
          <a:xfrm>
            <a:off x="4649575" y="1050800"/>
            <a:ext cx="771075" cy="3643550"/>
          </a:xfrm>
          <a:custGeom>
            <a:rect b="b" l="l" r="r" t="t"/>
            <a:pathLst>
              <a:path extrusionOk="0" h="145742" w="30843">
                <a:moveTo>
                  <a:pt x="0" y="0"/>
                </a:moveTo>
                <a:cubicBezTo>
                  <a:pt x="3993" y="4366"/>
                  <a:pt x="18843" y="16829"/>
                  <a:pt x="23955" y="26194"/>
                </a:cubicBezTo>
                <a:cubicBezTo>
                  <a:pt x="29067" y="35560"/>
                  <a:pt x="30074" y="44552"/>
                  <a:pt x="30671" y="56193"/>
                </a:cubicBezTo>
                <a:cubicBezTo>
                  <a:pt x="31268" y="67834"/>
                  <a:pt x="30336" y="81117"/>
                  <a:pt x="27537" y="96042"/>
                </a:cubicBezTo>
                <a:cubicBezTo>
                  <a:pt x="24739" y="110967"/>
                  <a:pt x="16156" y="137459"/>
                  <a:pt x="13880" y="145742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75"/>
          <p:cNvSpPr/>
          <p:nvPr/>
        </p:nvSpPr>
        <p:spPr>
          <a:xfrm>
            <a:off x="3810050" y="1168350"/>
            <a:ext cx="967750" cy="2764825"/>
          </a:xfrm>
          <a:custGeom>
            <a:rect b="b" l="l" r="r" t="t"/>
            <a:pathLst>
              <a:path extrusionOk="0" h="110593" w="38710">
                <a:moveTo>
                  <a:pt x="28432" y="0"/>
                </a:moveTo>
                <a:cubicBezTo>
                  <a:pt x="29589" y="3097"/>
                  <a:pt x="33730" y="8283"/>
                  <a:pt x="35372" y="18581"/>
                </a:cubicBezTo>
                <a:cubicBezTo>
                  <a:pt x="37014" y="28879"/>
                  <a:pt x="39775" y="48730"/>
                  <a:pt x="38282" y="61789"/>
                </a:cubicBezTo>
                <a:cubicBezTo>
                  <a:pt x="36790" y="74848"/>
                  <a:pt x="32797" y="88803"/>
                  <a:pt x="26417" y="96937"/>
                </a:cubicBezTo>
                <a:cubicBezTo>
                  <a:pt x="20037" y="105071"/>
                  <a:pt x="4403" y="108317"/>
                  <a:pt x="0" y="11059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75"/>
          <p:cNvSpPr/>
          <p:nvPr/>
        </p:nvSpPr>
        <p:spPr>
          <a:xfrm>
            <a:off x="5466725" y="2142200"/>
            <a:ext cx="3251750" cy="1214500"/>
          </a:xfrm>
          <a:custGeom>
            <a:rect b="b" l="l" r="r" t="t"/>
            <a:pathLst>
              <a:path extrusionOk="0" h="48580" w="130070">
                <a:moveTo>
                  <a:pt x="0" y="0"/>
                </a:moveTo>
                <a:cubicBezTo>
                  <a:pt x="2239" y="1306"/>
                  <a:pt x="7238" y="5335"/>
                  <a:pt x="13432" y="7835"/>
                </a:cubicBezTo>
                <a:cubicBezTo>
                  <a:pt x="19626" y="10335"/>
                  <a:pt x="28395" y="11454"/>
                  <a:pt x="37163" y="14999"/>
                </a:cubicBezTo>
                <a:cubicBezTo>
                  <a:pt x="45931" y="18544"/>
                  <a:pt x="56042" y="24514"/>
                  <a:pt x="66042" y="29103"/>
                </a:cubicBezTo>
                <a:cubicBezTo>
                  <a:pt x="76042" y="33693"/>
                  <a:pt x="86490" y="39290"/>
                  <a:pt x="97161" y="42536"/>
                </a:cubicBezTo>
                <a:cubicBezTo>
                  <a:pt x="107832" y="45782"/>
                  <a:pt x="124585" y="47573"/>
                  <a:pt x="130070" y="4858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75"/>
          <p:cNvSpPr/>
          <p:nvPr/>
        </p:nvSpPr>
        <p:spPr>
          <a:xfrm>
            <a:off x="4442500" y="9800"/>
            <a:ext cx="207075" cy="576475"/>
          </a:xfrm>
          <a:custGeom>
            <a:rect b="b" l="l" r="r" t="t"/>
            <a:pathLst>
              <a:path extrusionOk="0" h="23059" w="8283">
                <a:moveTo>
                  <a:pt x="0" y="23059"/>
                </a:moveTo>
                <a:cubicBezTo>
                  <a:pt x="1045" y="20596"/>
                  <a:pt x="4888" y="12126"/>
                  <a:pt x="6268" y="8283"/>
                </a:cubicBezTo>
                <a:cubicBezTo>
                  <a:pt x="7649" y="4440"/>
                  <a:pt x="7947" y="1381"/>
                  <a:pt x="828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75"/>
          <p:cNvSpPr/>
          <p:nvPr/>
        </p:nvSpPr>
        <p:spPr>
          <a:xfrm>
            <a:off x="4935025" y="611923"/>
            <a:ext cx="3828225" cy="304100"/>
          </a:xfrm>
          <a:custGeom>
            <a:rect b="b" l="l" r="r" t="t"/>
            <a:pathLst>
              <a:path extrusionOk="0" h="12164" w="153129">
                <a:moveTo>
                  <a:pt x="0" y="93"/>
                </a:moveTo>
                <a:cubicBezTo>
                  <a:pt x="6754" y="280"/>
                  <a:pt x="26566" y="-653"/>
                  <a:pt x="40521" y="1213"/>
                </a:cubicBezTo>
                <a:cubicBezTo>
                  <a:pt x="54476" y="3079"/>
                  <a:pt x="73243" y="9645"/>
                  <a:pt x="83728" y="11287"/>
                </a:cubicBezTo>
                <a:cubicBezTo>
                  <a:pt x="94213" y="12929"/>
                  <a:pt x="96041" y="11809"/>
                  <a:pt x="103429" y="11063"/>
                </a:cubicBezTo>
                <a:cubicBezTo>
                  <a:pt x="110817" y="10317"/>
                  <a:pt x="119773" y="8339"/>
                  <a:pt x="128056" y="6809"/>
                </a:cubicBezTo>
                <a:cubicBezTo>
                  <a:pt x="136339" y="5279"/>
                  <a:pt x="148950" y="2705"/>
                  <a:pt x="153129" y="188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76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76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76"/>
          <p:cNvSpPr/>
          <p:nvPr/>
        </p:nvSpPr>
        <p:spPr>
          <a:xfrm>
            <a:off x="4621600" y="1157150"/>
            <a:ext cx="643775" cy="3531600"/>
          </a:xfrm>
          <a:custGeom>
            <a:rect b="b" l="l" r="r" t="t"/>
            <a:pathLst>
              <a:path extrusionOk="0" h="141264" w="25751">
                <a:moveTo>
                  <a:pt x="0" y="0"/>
                </a:moveTo>
                <a:cubicBezTo>
                  <a:pt x="2910" y="2425"/>
                  <a:pt x="13171" y="8284"/>
                  <a:pt x="17462" y="14552"/>
                </a:cubicBezTo>
                <a:cubicBezTo>
                  <a:pt x="21753" y="20821"/>
                  <a:pt x="25932" y="30149"/>
                  <a:pt x="25745" y="37611"/>
                </a:cubicBezTo>
                <a:cubicBezTo>
                  <a:pt x="25559" y="45073"/>
                  <a:pt x="18321" y="52647"/>
                  <a:pt x="16343" y="59326"/>
                </a:cubicBezTo>
                <a:cubicBezTo>
                  <a:pt x="14366" y="66005"/>
                  <a:pt x="13432" y="72759"/>
                  <a:pt x="13880" y="77684"/>
                </a:cubicBezTo>
                <a:cubicBezTo>
                  <a:pt x="14328" y="82609"/>
                  <a:pt x="17910" y="82050"/>
                  <a:pt x="19029" y="88878"/>
                </a:cubicBezTo>
                <a:cubicBezTo>
                  <a:pt x="20148" y="95706"/>
                  <a:pt x="22201" y="109922"/>
                  <a:pt x="20596" y="118653"/>
                </a:cubicBezTo>
                <a:cubicBezTo>
                  <a:pt x="18992" y="127384"/>
                  <a:pt x="11268" y="137496"/>
                  <a:pt x="9402" y="141264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6"/>
          <p:cNvSpPr/>
          <p:nvPr/>
        </p:nvSpPr>
        <p:spPr>
          <a:xfrm>
            <a:off x="4369725" y="1520950"/>
            <a:ext cx="682825" cy="1970075"/>
          </a:xfrm>
          <a:custGeom>
            <a:rect b="b" l="l" r="r" t="t"/>
            <a:pathLst>
              <a:path extrusionOk="0" h="78803" w="27313">
                <a:moveTo>
                  <a:pt x="27313" y="0"/>
                </a:moveTo>
                <a:cubicBezTo>
                  <a:pt x="26156" y="4552"/>
                  <a:pt x="22015" y="20782"/>
                  <a:pt x="20373" y="27312"/>
                </a:cubicBezTo>
                <a:cubicBezTo>
                  <a:pt x="18731" y="33842"/>
                  <a:pt x="18956" y="35596"/>
                  <a:pt x="17463" y="39178"/>
                </a:cubicBezTo>
                <a:cubicBezTo>
                  <a:pt x="15971" y="42760"/>
                  <a:pt x="14030" y="43319"/>
                  <a:pt x="11418" y="48804"/>
                </a:cubicBezTo>
                <a:cubicBezTo>
                  <a:pt x="8806" y="54289"/>
                  <a:pt x="3694" y="67087"/>
                  <a:pt x="1791" y="72087"/>
                </a:cubicBezTo>
                <a:cubicBezTo>
                  <a:pt x="-112" y="77087"/>
                  <a:pt x="299" y="77684"/>
                  <a:pt x="0" y="7880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76"/>
          <p:cNvSpPr/>
          <p:nvPr/>
        </p:nvSpPr>
        <p:spPr>
          <a:xfrm>
            <a:off x="5377175" y="2170175"/>
            <a:ext cx="3458850" cy="1287275"/>
          </a:xfrm>
          <a:custGeom>
            <a:rect b="b" l="l" r="r" t="t"/>
            <a:pathLst>
              <a:path extrusionOk="0" h="51491" w="138354">
                <a:moveTo>
                  <a:pt x="0" y="0"/>
                </a:moveTo>
                <a:cubicBezTo>
                  <a:pt x="3097" y="1157"/>
                  <a:pt x="12238" y="4627"/>
                  <a:pt x="18581" y="6940"/>
                </a:cubicBezTo>
                <a:cubicBezTo>
                  <a:pt x="24924" y="9253"/>
                  <a:pt x="28917" y="10895"/>
                  <a:pt x="38058" y="13880"/>
                </a:cubicBezTo>
                <a:cubicBezTo>
                  <a:pt x="47200" y="16865"/>
                  <a:pt x="62311" y="21492"/>
                  <a:pt x="73430" y="24850"/>
                </a:cubicBezTo>
                <a:cubicBezTo>
                  <a:pt x="84549" y="28208"/>
                  <a:pt x="95930" y="30671"/>
                  <a:pt x="104773" y="34029"/>
                </a:cubicBezTo>
                <a:cubicBezTo>
                  <a:pt x="113616" y="37387"/>
                  <a:pt x="120891" y="42089"/>
                  <a:pt x="126488" y="44999"/>
                </a:cubicBezTo>
                <a:cubicBezTo>
                  <a:pt x="132085" y="47909"/>
                  <a:pt x="136376" y="50409"/>
                  <a:pt x="138354" y="5149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76"/>
          <p:cNvSpPr/>
          <p:nvPr/>
        </p:nvSpPr>
        <p:spPr>
          <a:xfrm>
            <a:off x="5746550" y="491125"/>
            <a:ext cx="2938350" cy="238575"/>
          </a:xfrm>
          <a:custGeom>
            <a:rect b="b" l="l" r="r" t="t"/>
            <a:pathLst>
              <a:path extrusionOk="0" h="9543" w="117534">
                <a:moveTo>
                  <a:pt x="117534" y="0"/>
                </a:moveTo>
                <a:cubicBezTo>
                  <a:pt x="114325" y="1008"/>
                  <a:pt x="108505" y="5859"/>
                  <a:pt x="98281" y="6045"/>
                </a:cubicBezTo>
                <a:cubicBezTo>
                  <a:pt x="88058" y="6232"/>
                  <a:pt x="66715" y="1567"/>
                  <a:pt x="56193" y="1119"/>
                </a:cubicBezTo>
                <a:cubicBezTo>
                  <a:pt x="45671" y="671"/>
                  <a:pt x="42052" y="1977"/>
                  <a:pt x="35149" y="3358"/>
                </a:cubicBezTo>
                <a:cubicBezTo>
                  <a:pt x="28246" y="4739"/>
                  <a:pt x="20634" y="8694"/>
                  <a:pt x="14776" y="9403"/>
                </a:cubicBezTo>
                <a:cubicBezTo>
                  <a:pt x="8918" y="10112"/>
                  <a:pt x="2463" y="7911"/>
                  <a:pt x="0" y="7612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76"/>
          <p:cNvSpPr/>
          <p:nvPr/>
        </p:nvSpPr>
        <p:spPr>
          <a:xfrm>
            <a:off x="4442500" y="9800"/>
            <a:ext cx="207075" cy="576475"/>
          </a:xfrm>
          <a:custGeom>
            <a:rect b="b" l="l" r="r" t="t"/>
            <a:pathLst>
              <a:path extrusionOk="0" h="23059" w="8283">
                <a:moveTo>
                  <a:pt x="0" y="23059"/>
                </a:moveTo>
                <a:cubicBezTo>
                  <a:pt x="1045" y="20596"/>
                  <a:pt x="4888" y="12126"/>
                  <a:pt x="6268" y="8283"/>
                </a:cubicBezTo>
                <a:cubicBezTo>
                  <a:pt x="7649" y="4440"/>
                  <a:pt x="7947" y="1381"/>
                  <a:pt x="828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6"/>
          <p:cNvSpPr/>
          <p:nvPr/>
        </p:nvSpPr>
        <p:spPr>
          <a:xfrm>
            <a:off x="4481675" y="2416450"/>
            <a:ext cx="372200" cy="1964475"/>
          </a:xfrm>
          <a:custGeom>
            <a:rect b="b" l="l" r="r" t="t"/>
            <a:pathLst>
              <a:path extrusionOk="0" h="78579" w="14888">
                <a:moveTo>
                  <a:pt x="13656" y="0"/>
                </a:moveTo>
                <a:cubicBezTo>
                  <a:pt x="13843" y="410"/>
                  <a:pt x="14701" y="-262"/>
                  <a:pt x="14776" y="2462"/>
                </a:cubicBezTo>
                <a:cubicBezTo>
                  <a:pt x="14851" y="5186"/>
                  <a:pt x="15074" y="9029"/>
                  <a:pt x="14104" y="16342"/>
                </a:cubicBezTo>
                <a:cubicBezTo>
                  <a:pt x="13134" y="23655"/>
                  <a:pt x="10074" y="37946"/>
                  <a:pt x="8955" y="46341"/>
                </a:cubicBezTo>
                <a:cubicBezTo>
                  <a:pt x="7836" y="54736"/>
                  <a:pt x="8881" y="61341"/>
                  <a:pt x="7388" y="66714"/>
                </a:cubicBezTo>
                <a:cubicBezTo>
                  <a:pt x="5896" y="72087"/>
                  <a:pt x="1231" y="76602"/>
                  <a:pt x="0" y="78579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7"/>
          <p:cNvSpPr/>
          <p:nvPr/>
        </p:nvSpPr>
        <p:spPr>
          <a:xfrm>
            <a:off x="1736213" y="12502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Glasgow, MT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77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77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7"/>
          <p:cNvSpPr/>
          <p:nvPr/>
        </p:nvSpPr>
        <p:spPr>
          <a:xfrm>
            <a:off x="4638375" y="1168350"/>
            <a:ext cx="662675" cy="3503625"/>
          </a:xfrm>
          <a:custGeom>
            <a:rect b="b" l="l" r="r" t="t"/>
            <a:pathLst>
              <a:path extrusionOk="0" h="140145" w="26507">
                <a:moveTo>
                  <a:pt x="0" y="0"/>
                </a:moveTo>
                <a:cubicBezTo>
                  <a:pt x="2127" y="2388"/>
                  <a:pt x="8955" y="8321"/>
                  <a:pt x="12761" y="14328"/>
                </a:cubicBezTo>
                <a:cubicBezTo>
                  <a:pt x="16567" y="20335"/>
                  <a:pt x="20560" y="27760"/>
                  <a:pt x="22836" y="36043"/>
                </a:cubicBezTo>
                <a:cubicBezTo>
                  <a:pt x="25112" y="44326"/>
                  <a:pt x="26940" y="54364"/>
                  <a:pt x="26417" y="64028"/>
                </a:cubicBezTo>
                <a:cubicBezTo>
                  <a:pt x="25895" y="73692"/>
                  <a:pt x="23283" y="81341"/>
                  <a:pt x="19701" y="94027"/>
                </a:cubicBezTo>
                <a:cubicBezTo>
                  <a:pt x="16119" y="106713"/>
                  <a:pt x="7389" y="132459"/>
                  <a:pt x="4926" y="140145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77"/>
          <p:cNvSpPr/>
          <p:nvPr/>
        </p:nvSpPr>
        <p:spPr>
          <a:xfrm>
            <a:off x="5388350" y="2192575"/>
            <a:ext cx="3374900" cy="745950"/>
          </a:xfrm>
          <a:custGeom>
            <a:rect b="b" l="l" r="r" t="t"/>
            <a:pathLst>
              <a:path extrusionOk="0" h="29838" w="134996">
                <a:moveTo>
                  <a:pt x="0" y="0"/>
                </a:moveTo>
                <a:cubicBezTo>
                  <a:pt x="2351" y="970"/>
                  <a:pt x="7351" y="2984"/>
                  <a:pt x="14105" y="5820"/>
                </a:cubicBezTo>
                <a:cubicBezTo>
                  <a:pt x="20859" y="8656"/>
                  <a:pt x="31940" y="13954"/>
                  <a:pt x="40522" y="17014"/>
                </a:cubicBezTo>
                <a:cubicBezTo>
                  <a:pt x="49104" y="20074"/>
                  <a:pt x="56827" y="22089"/>
                  <a:pt x="65595" y="24178"/>
                </a:cubicBezTo>
                <a:cubicBezTo>
                  <a:pt x="74363" y="26268"/>
                  <a:pt x="81565" y="28730"/>
                  <a:pt x="93132" y="29551"/>
                </a:cubicBezTo>
                <a:cubicBezTo>
                  <a:pt x="104699" y="30372"/>
                  <a:pt x="128019" y="29178"/>
                  <a:pt x="134996" y="2910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77"/>
          <p:cNvSpPr/>
          <p:nvPr/>
        </p:nvSpPr>
        <p:spPr>
          <a:xfrm>
            <a:off x="5869700" y="384775"/>
            <a:ext cx="2795600" cy="191000"/>
          </a:xfrm>
          <a:custGeom>
            <a:rect b="b" l="l" r="r" t="t"/>
            <a:pathLst>
              <a:path extrusionOk="0" h="7640" w="111824">
                <a:moveTo>
                  <a:pt x="110146" y="4254"/>
                </a:moveTo>
                <a:cubicBezTo>
                  <a:pt x="109586" y="4291"/>
                  <a:pt x="111824" y="3918"/>
                  <a:pt x="106787" y="4478"/>
                </a:cubicBezTo>
                <a:cubicBezTo>
                  <a:pt x="101750" y="5038"/>
                  <a:pt x="91117" y="7500"/>
                  <a:pt x="79923" y="7612"/>
                </a:cubicBezTo>
                <a:cubicBezTo>
                  <a:pt x="68729" y="7724"/>
                  <a:pt x="49662" y="6268"/>
                  <a:pt x="39625" y="5149"/>
                </a:cubicBezTo>
                <a:cubicBezTo>
                  <a:pt x="29588" y="4030"/>
                  <a:pt x="26305" y="1754"/>
                  <a:pt x="19701" y="896"/>
                </a:cubicBezTo>
                <a:cubicBezTo>
                  <a:pt x="13097" y="38"/>
                  <a:pt x="3284" y="149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7"/>
          <p:cNvSpPr/>
          <p:nvPr/>
        </p:nvSpPr>
        <p:spPr>
          <a:xfrm>
            <a:off x="5013375" y="793350"/>
            <a:ext cx="2759250" cy="1270475"/>
          </a:xfrm>
          <a:custGeom>
            <a:rect b="b" l="l" r="r" t="t"/>
            <a:pathLst>
              <a:path extrusionOk="0" h="50819" w="110370">
                <a:moveTo>
                  <a:pt x="0" y="0"/>
                </a:moveTo>
                <a:cubicBezTo>
                  <a:pt x="3433" y="2164"/>
                  <a:pt x="13768" y="8134"/>
                  <a:pt x="20596" y="12985"/>
                </a:cubicBezTo>
                <a:cubicBezTo>
                  <a:pt x="27424" y="17836"/>
                  <a:pt x="34962" y="23955"/>
                  <a:pt x="40969" y="29104"/>
                </a:cubicBezTo>
                <a:cubicBezTo>
                  <a:pt x="46976" y="34253"/>
                  <a:pt x="49252" y="40857"/>
                  <a:pt x="56640" y="43879"/>
                </a:cubicBezTo>
                <a:cubicBezTo>
                  <a:pt x="64028" y="46901"/>
                  <a:pt x="76341" y="46080"/>
                  <a:pt x="85296" y="47237"/>
                </a:cubicBezTo>
                <a:cubicBezTo>
                  <a:pt x="94251" y="48394"/>
                  <a:pt x="106191" y="50222"/>
                  <a:pt x="110370" y="5081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7"/>
          <p:cNvSpPr/>
          <p:nvPr/>
        </p:nvSpPr>
        <p:spPr>
          <a:xfrm>
            <a:off x="4342688" y="21000"/>
            <a:ext cx="71825" cy="559675"/>
          </a:xfrm>
          <a:custGeom>
            <a:rect b="b" l="l" r="r" t="t"/>
            <a:pathLst>
              <a:path extrusionOk="0" h="22387" w="2873">
                <a:moveTo>
                  <a:pt x="635" y="22387"/>
                </a:moveTo>
                <a:cubicBezTo>
                  <a:pt x="560" y="20708"/>
                  <a:pt x="-186" y="16044"/>
                  <a:pt x="187" y="12313"/>
                </a:cubicBezTo>
                <a:cubicBezTo>
                  <a:pt x="560" y="8582"/>
                  <a:pt x="2425" y="2052"/>
                  <a:pt x="287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77"/>
          <p:cNvSpPr/>
          <p:nvPr/>
        </p:nvSpPr>
        <p:spPr>
          <a:xfrm>
            <a:off x="4509650" y="2248525"/>
            <a:ext cx="561100" cy="1483175"/>
          </a:xfrm>
          <a:custGeom>
            <a:rect b="b" l="l" r="r" t="t"/>
            <a:pathLst>
              <a:path extrusionOk="0" h="59327" w="22444">
                <a:moveTo>
                  <a:pt x="0" y="0"/>
                </a:moveTo>
                <a:cubicBezTo>
                  <a:pt x="2164" y="933"/>
                  <a:pt x="9776" y="896"/>
                  <a:pt x="12985" y="5597"/>
                </a:cubicBezTo>
                <a:cubicBezTo>
                  <a:pt x="16194" y="10298"/>
                  <a:pt x="17686" y="21566"/>
                  <a:pt x="19253" y="28208"/>
                </a:cubicBezTo>
                <a:cubicBezTo>
                  <a:pt x="20820" y="34850"/>
                  <a:pt x="22164" y="40261"/>
                  <a:pt x="22388" y="45447"/>
                </a:cubicBezTo>
                <a:cubicBezTo>
                  <a:pt x="22612" y="50634"/>
                  <a:pt x="20896" y="57014"/>
                  <a:pt x="20597" y="59327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7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8"/>
          <p:cNvSpPr txBox="1"/>
          <p:nvPr/>
        </p:nvSpPr>
        <p:spPr>
          <a:xfrm>
            <a:off x="4194138" y="409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8"/>
          <p:cNvSpPr/>
          <p:nvPr/>
        </p:nvSpPr>
        <p:spPr>
          <a:xfrm>
            <a:off x="4649575" y="1062000"/>
            <a:ext cx="522375" cy="3609975"/>
          </a:xfrm>
          <a:custGeom>
            <a:rect b="b" l="l" r="r" t="t"/>
            <a:pathLst>
              <a:path extrusionOk="0" h="144399" w="20895">
                <a:moveTo>
                  <a:pt x="0" y="0"/>
                </a:moveTo>
                <a:cubicBezTo>
                  <a:pt x="2052" y="3284"/>
                  <a:pt x="9253" y="12612"/>
                  <a:pt x="12313" y="19701"/>
                </a:cubicBezTo>
                <a:cubicBezTo>
                  <a:pt x="15373" y="26790"/>
                  <a:pt x="16940" y="34812"/>
                  <a:pt x="18358" y="42536"/>
                </a:cubicBezTo>
                <a:cubicBezTo>
                  <a:pt x="19776" y="50260"/>
                  <a:pt x="20671" y="56715"/>
                  <a:pt x="20820" y="66043"/>
                </a:cubicBezTo>
                <a:cubicBezTo>
                  <a:pt x="20969" y="75371"/>
                  <a:pt x="20596" y="85446"/>
                  <a:pt x="19253" y="98505"/>
                </a:cubicBezTo>
                <a:cubicBezTo>
                  <a:pt x="17910" y="111564"/>
                  <a:pt x="13843" y="136750"/>
                  <a:pt x="12761" y="14439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8"/>
          <p:cNvSpPr/>
          <p:nvPr/>
        </p:nvSpPr>
        <p:spPr>
          <a:xfrm>
            <a:off x="4431300" y="-1400"/>
            <a:ext cx="27975" cy="486925"/>
          </a:xfrm>
          <a:custGeom>
            <a:rect b="b" l="l" r="r" t="t"/>
            <a:pathLst>
              <a:path extrusionOk="0" h="19477" w="1119">
                <a:moveTo>
                  <a:pt x="0" y="19477"/>
                </a:moveTo>
                <a:cubicBezTo>
                  <a:pt x="37" y="17276"/>
                  <a:pt x="38" y="9514"/>
                  <a:pt x="224" y="6268"/>
                </a:cubicBezTo>
                <a:cubicBezTo>
                  <a:pt x="411" y="3022"/>
                  <a:pt x="970" y="1045"/>
                  <a:pt x="111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8"/>
          <p:cNvSpPr/>
          <p:nvPr/>
        </p:nvSpPr>
        <p:spPr>
          <a:xfrm>
            <a:off x="5186875" y="1923925"/>
            <a:ext cx="3660325" cy="1292850"/>
          </a:xfrm>
          <a:custGeom>
            <a:rect b="b" l="l" r="r" t="t"/>
            <a:pathLst>
              <a:path extrusionOk="0" h="51714" w="146413">
                <a:moveTo>
                  <a:pt x="0" y="0"/>
                </a:moveTo>
                <a:cubicBezTo>
                  <a:pt x="2276" y="2425"/>
                  <a:pt x="9514" y="10148"/>
                  <a:pt x="13656" y="14551"/>
                </a:cubicBezTo>
                <a:cubicBezTo>
                  <a:pt x="17798" y="18954"/>
                  <a:pt x="19328" y="23320"/>
                  <a:pt x="24850" y="26417"/>
                </a:cubicBezTo>
                <a:cubicBezTo>
                  <a:pt x="30372" y="29514"/>
                  <a:pt x="35671" y="30820"/>
                  <a:pt x="46790" y="33133"/>
                </a:cubicBezTo>
                <a:cubicBezTo>
                  <a:pt x="57909" y="35446"/>
                  <a:pt x="79550" y="38245"/>
                  <a:pt x="91564" y="40297"/>
                </a:cubicBezTo>
                <a:cubicBezTo>
                  <a:pt x="103579" y="42349"/>
                  <a:pt x="109736" y="43543"/>
                  <a:pt x="118877" y="45446"/>
                </a:cubicBezTo>
                <a:cubicBezTo>
                  <a:pt x="128019" y="47349"/>
                  <a:pt x="141824" y="50669"/>
                  <a:pt x="146413" y="517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78"/>
          <p:cNvSpPr/>
          <p:nvPr/>
        </p:nvSpPr>
        <p:spPr>
          <a:xfrm>
            <a:off x="6860325" y="782150"/>
            <a:ext cx="1236900" cy="722000"/>
          </a:xfrm>
          <a:custGeom>
            <a:rect b="b" l="l" r="r" t="t"/>
            <a:pathLst>
              <a:path extrusionOk="0" h="28880" w="49476">
                <a:moveTo>
                  <a:pt x="49476" y="28880"/>
                </a:moveTo>
                <a:cubicBezTo>
                  <a:pt x="45334" y="27723"/>
                  <a:pt x="32872" y="26753"/>
                  <a:pt x="24626" y="21940"/>
                </a:cubicBezTo>
                <a:cubicBezTo>
                  <a:pt x="16380" y="17127"/>
                  <a:pt x="4104" y="3657"/>
                  <a:pt x="0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8"/>
          <p:cNvSpPr/>
          <p:nvPr/>
        </p:nvSpPr>
        <p:spPr>
          <a:xfrm>
            <a:off x="5293225" y="1084400"/>
            <a:ext cx="2417825" cy="1013025"/>
          </a:xfrm>
          <a:custGeom>
            <a:rect b="b" l="l" r="r" t="t"/>
            <a:pathLst>
              <a:path extrusionOk="0" h="40521" w="96713">
                <a:moveTo>
                  <a:pt x="0" y="0"/>
                </a:moveTo>
                <a:cubicBezTo>
                  <a:pt x="4963" y="3022"/>
                  <a:pt x="13656" y="11380"/>
                  <a:pt x="29775" y="18133"/>
                </a:cubicBezTo>
                <a:cubicBezTo>
                  <a:pt x="45894" y="24887"/>
                  <a:pt x="85557" y="36790"/>
                  <a:pt x="96713" y="4052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8"/>
          <p:cNvSpPr/>
          <p:nvPr/>
        </p:nvSpPr>
        <p:spPr>
          <a:xfrm>
            <a:off x="5494700" y="513500"/>
            <a:ext cx="3128650" cy="133425"/>
          </a:xfrm>
          <a:custGeom>
            <a:rect b="b" l="l" r="r" t="t"/>
            <a:pathLst>
              <a:path extrusionOk="0" h="5337" w="125146">
                <a:moveTo>
                  <a:pt x="0" y="4926"/>
                </a:moveTo>
                <a:cubicBezTo>
                  <a:pt x="7052" y="4963"/>
                  <a:pt x="31492" y="5523"/>
                  <a:pt x="42312" y="5150"/>
                </a:cubicBezTo>
                <a:cubicBezTo>
                  <a:pt x="53133" y="4777"/>
                  <a:pt x="56714" y="2986"/>
                  <a:pt x="64923" y="2687"/>
                </a:cubicBezTo>
                <a:cubicBezTo>
                  <a:pt x="73132" y="2389"/>
                  <a:pt x="81527" y="3807"/>
                  <a:pt x="91564" y="3359"/>
                </a:cubicBezTo>
                <a:cubicBezTo>
                  <a:pt x="101601" y="2911"/>
                  <a:pt x="119549" y="560"/>
                  <a:pt x="12514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78"/>
          <p:cNvSpPr/>
          <p:nvPr/>
        </p:nvSpPr>
        <p:spPr>
          <a:xfrm>
            <a:off x="4834275" y="2203750"/>
            <a:ext cx="281300" cy="2395450"/>
          </a:xfrm>
          <a:custGeom>
            <a:rect b="b" l="l" r="r" t="t"/>
            <a:pathLst>
              <a:path extrusionOk="0" h="95818" w="11252">
                <a:moveTo>
                  <a:pt x="0" y="0"/>
                </a:moveTo>
                <a:cubicBezTo>
                  <a:pt x="821" y="3172"/>
                  <a:pt x="3097" y="12015"/>
                  <a:pt x="4925" y="19030"/>
                </a:cubicBezTo>
                <a:cubicBezTo>
                  <a:pt x="6753" y="26045"/>
                  <a:pt x="10149" y="34403"/>
                  <a:pt x="10970" y="42089"/>
                </a:cubicBezTo>
                <a:cubicBezTo>
                  <a:pt x="11791" y="49775"/>
                  <a:pt x="10559" y="56193"/>
                  <a:pt x="9850" y="65148"/>
                </a:cubicBezTo>
                <a:cubicBezTo>
                  <a:pt x="9141" y="74103"/>
                  <a:pt x="7238" y="90706"/>
                  <a:pt x="6716" y="95818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79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9"/>
          <p:cNvSpPr txBox="1"/>
          <p:nvPr/>
        </p:nvSpPr>
        <p:spPr>
          <a:xfrm>
            <a:off x="4422738" y="28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9"/>
          <p:cNvSpPr/>
          <p:nvPr/>
        </p:nvSpPr>
        <p:spPr>
          <a:xfrm>
            <a:off x="4823075" y="580675"/>
            <a:ext cx="882975" cy="4057700"/>
          </a:xfrm>
          <a:custGeom>
            <a:rect b="b" l="l" r="r" t="t"/>
            <a:pathLst>
              <a:path extrusionOk="0" h="162308" w="35319">
                <a:moveTo>
                  <a:pt x="0" y="0"/>
                </a:moveTo>
                <a:cubicBezTo>
                  <a:pt x="1903" y="1530"/>
                  <a:pt x="8172" y="-447"/>
                  <a:pt x="11418" y="9179"/>
                </a:cubicBezTo>
                <a:cubicBezTo>
                  <a:pt x="14664" y="18806"/>
                  <a:pt x="17649" y="47312"/>
                  <a:pt x="19477" y="57759"/>
                </a:cubicBezTo>
                <a:cubicBezTo>
                  <a:pt x="21305" y="68206"/>
                  <a:pt x="21119" y="65408"/>
                  <a:pt x="22388" y="71863"/>
                </a:cubicBezTo>
                <a:cubicBezTo>
                  <a:pt x="23657" y="78318"/>
                  <a:pt x="25373" y="89401"/>
                  <a:pt x="27089" y="96490"/>
                </a:cubicBezTo>
                <a:cubicBezTo>
                  <a:pt x="28805" y="103579"/>
                  <a:pt x="31455" y="108467"/>
                  <a:pt x="32686" y="114399"/>
                </a:cubicBezTo>
                <a:cubicBezTo>
                  <a:pt x="33917" y="120332"/>
                  <a:pt x="36716" y="124100"/>
                  <a:pt x="34477" y="132085"/>
                </a:cubicBezTo>
                <a:cubicBezTo>
                  <a:pt x="32238" y="140070"/>
                  <a:pt x="21790" y="157271"/>
                  <a:pt x="19253" y="16230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9"/>
          <p:cNvSpPr/>
          <p:nvPr/>
        </p:nvSpPr>
        <p:spPr>
          <a:xfrm>
            <a:off x="5388350" y="2226150"/>
            <a:ext cx="3447675" cy="622350"/>
          </a:xfrm>
          <a:custGeom>
            <a:rect b="b" l="l" r="r" t="t"/>
            <a:pathLst>
              <a:path extrusionOk="0" h="24894" w="137907">
                <a:moveTo>
                  <a:pt x="0" y="0"/>
                </a:moveTo>
                <a:cubicBezTo>
                  <a:pt x="2164" y="1343"/>
                  <a:pt x="6306" y="4925"/>
                  <a:pt x="12985" y="8059"/>
                </a:cubicBezTo>
                <a:cubicBezTo>
                  <a:pt x="19664" y="11193"/>
                  <a:pt x="28656" y="16193"/>
                  <a:pt x="40074" y="18805"/>
                </a:cubicBezTo>
                <a:cubicBezTo>
                  <a:pt x="51492" y="21417"/>
                  <a:pt x="70335" y="22760"/>
                  <a:pt x="81491" y="23730"/>
                </a:cubicBezTo>
                <a:cubicBezTo>
                  <a:pt x="92647" y="24700"/>
                  <a:pt x="99848" y="25223"/>
                  <a:pt x="107012" y="24626"/>
                </a:cubicBezTo>
                <a:cubicBezTo>
                  <a:pt x="114176" y="24029"/>
                  <a:pt x="119325" y="21118"/>
                  <a:pt x="124474" y="20148"/>
                </a:cubicBezTo>
                <a:cubicBezTo>
                  <a:pt x="129623" y="19178"/>
                  <a:pt x="135668" y="19029"/>
                  <a:pt x="137907" y="1880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9"/>
          <p:cNvSpPr/>
          <p:nvPr/>
        </p:nvSpPr>
        <p:spPr>
          <a:xfrm>
            <a:off x="5002175" y="1951900"/>
            <a:ext cx="419900" cy="2490600"/>
          </a:xfrm>
          <a:custGeom>
            <a:rect b="b" l="l" r="r" t="t"/>
            <a:pathLst>
              <a:path extrusionOk="0" h="99624" w="16796">
                <a:moveTo>
                  <a:pt x="11642" y="0"/>
                </a:moveTo>
                <a:cubicBezTo>
                  <a:pt x="12500" y="4851"/>
                  <a:pt x="16679" y="19254"/>
                  <a:pt x="16791" y="29104"/>
                </a:cubicBezTo>
                <a:cubicBezTo>
                  <a:pt x="16903" y="38955"/>
                  <a:pt x="15112" y="47350"/>
                  <a:pt x="12313" y="59103"/>
                </a:cubicBezTo>
                <a:cubicBezTo>
                  <a:pt x="9515" y="70856"/>
                  <a:pt x="2052" y="92871"/>
                  <a:pt x="0" y="99624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9"/>
          <p:cNvSpPr/>
          <p:nvPr/>
        </p:nvSpPr>
        <p:spPr>
          <a:xfrm>
            <a:off x="5293225" y="989250"/>
            <a:ext cx="2563350" cy="1109775"/>
          </a:xfrm>
          <a:custGeom>
            <a:rect b="b" l="l" r="r" t="t"/>
            <a:pathLst>
              <a:path extrusionOk="0" h="44391" w="102534">
                <a:moveTo>
                  <a:pt x="0" y="0"/>
                </a:moveTo>
                <a:cubicBezTo>
                  <a:pt x="2873" y="1754"/>
                  <a:pt x="9552" y="4851"/>
                  <a:pt x="17238" y="10522"/>
                </a:cubicBezTo>
                <a:cubicBezTo>
                  <a:pt x="24924" y="16194"/>
                  <a:pt x="37686" y="28470"/>
                  <a:pt x="46118" y="34029"/>
                </a:cubicBezTo>
                <a:cubicBezTo>
                  <a:pt x="54551" y="39589"/>
                  <a:pt x="58430" y="42387"/>
                  <a:pt x="67833" y="43879"/>
                </a:cubicBezTo>
                <a:cubicBezTo>
                  <a:pt x="77236" y="45371"/>
                  <a:pt x="96751" y="43132"/>
                  <a:pt x="102534" y="4298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9"/>
          <p:cNvSpPr/>
          <p:nvPr/>
        </p:nvSpPr>
        <p:spPr>
          <a:xfrm>
            <a:off x="5433125" y="569475"/>
            <a:ext cx="3313350" cy="173525"/>
          </a:xfrm>
          <a:custGeom>
            <a:rect b="b" l="l" r="r" t="t"/>
            <a:pathLst>
              <a:path extrusionOk="0" h="6941" w="132534">
                <a:moveTo>
                  <a:pt x="0" y="0"/>
                </a:moveTo>
                <a:cubicBezTo>
                  <a:pt x="8134" y="858"/>
                  <a:pt x="33022" y="3992"/>
                  <a:pt x="48805" y="5149"/>
                </a:cubicBezTo>
                <a:cubicBezTo>
                  <a:pt x="64588" y="6306"/>
                  <a:pt x="80744" y="6977"/>
                  <a:pt x="94699" y="6940"/>
                </a:cubicBezTo>
                <a:cubicBezTo>
                  <a:pt x="108654" y="6903"/>
                  <a:pt x="126228" y="5261"/>
                  <a:pt x="132534" y="492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9"/>
          <p:cNvSpPr/>
          <p:nvPr/>
        </p:nvSpPr>
        <p:spPr>
          <a:xfrm>
            <a:off x="6865925" y="798950"/>
            <a:ext cx="1018625" cy="917875"/>
          </a:xfrm>
          <a:custGeom>
            <a:rect b="b" l="l" r="r" t="t"/>
            <a:pathLst>
              <a:path extrusionOk="0" h="36715" w="40745">
                <a:moveTo>
                  <a:pt x="0" y="0"/>
                </a:moveTo>
                <a:cubicBezTo>
                  <a:pt x="1754" y="2015"/>
                  <a:pt x="3731" y="5970"/>
                  <a:pt x="10522" y="12089"/>
                </a:cubicBezTo>
                <a:cubicBezTo>
                  <a:pt x="17313" y="18208"/>
                  <a:pt x="35708" y="32611"/>
                  <a:pt x="40745" y="36715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8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0"/>
          <p:cNvSpPr txBox="1"/>
          <p:nvPr/>
        </p:nvSpPr>
        <p:spPr>
          <a:xfrm>
            <a:off x="4346538" y="1805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0"/>
          <p:cNvSpPr/>
          <p:nvPr/>
        </p:nvSpPr>
        <p:spPr>
          <a:xfrm>
            <a:off x="4772700" y="737375"/>
            <a:ext cx="749575" cy="3945775"/>
          </a:xfrm>
          <a:custGeom>
            <a:rect b="b" l="l" r="r" t="t"/>
            <a:pathLst>
              <a:path extrusionOk="0" h="157831" w="29983">
                <a:moveTo>
                  <a:pt x="0" y="0"/>
                </a:moveTo>
                <a:cubicBezTo>
                  <a:pt x="1642" y="2799"/>
                  <a:pt x="5411" y="8135"/>
                  <a:pt x="9851" y="16791"/>
                </a:cubicBezTo>
                <a:cubicBezTo>
                  <a:pt x="14291" y="25448"/>
                  <a:pt x="23320" y="39141"/>
                  <a:pt x="26641" y="51939"/>
                </a:cubicBezTo>
                <a:cubicBezTo>
                  <a:pt x="29962" y="64737"/>
                  <a:pt x="30298" y="75931"/>
                  <a:pt x="29776" y="93580"/>
                </a:cubicBezTo>
                <a:cubicBezTo>
                  <a:pt x="29254" y="111229"/>
                  <a:pt x="24552" y="147123"/>
                  <a:pt x="23507" y="15783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80"/>
          <p:cNvSpPr/>
          <p:nvPr/>
        </p:nvSpPr>
        <p:spPr>
          <a:xfrm>
            <a:off x="5360375" y="2220550"/>
            <a:ext cx="166425" cy="2417825"/>
          </a:xfrm>
          <a:custGeom>
            <a:rect b="b" l="l" r="r" t="t"/>
            <a:pathLst>
              <a:path extrusionOk="0" h="96713" w="6657">
                <a:moveTo>
                  <a:pt x="4478" y="0"/>
                </a:moveTo>
                <a:cubicBezTo>
                  <a:pt x="4702" y="1791"/>
                  <a:pt x="5523" y="3993"/>
                  <a:pt x="5821" y="10746"/>
                </a:cubicBezTo>
                <a:cubicBezTo>
                  <a:pt x="6120" y="17500"/>
                  <a:pt x="7239" y="26193"/>
                  <a:pt x="6269" y="40521"/>
                </a:cubicBezTo>
                <a:cubicBezTo>
                  <a:pt x="5299" y="54849"/>
                  <a:pt x="1045" y="87348"/>
                  <a:pt x="0" y="96713"/>
                </a:cubicBezTo>
              </a:path>
            </a:pathLst>
          </a:cu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80"/>
          <p:cNvSpPr/>
          <p:nvPr/>
        </p:nvSpPr>
        <p:spPr>
          <a:xfrm>
            <a:off x="5578650" y="2377250"/>
            <a:ext cx="3229375" cy="436575"/>
          </a:xfrm>
          <a:custGeom>
            <a:rect b="b" l="l" r="r" t="t"/>
            <a:pathLst>
              <a:path extrusionOk="0" h="17463" w="129175">
                <a:moveTo>
                  <a:pt x="0" y="0"/>
                </a:moveTo>
                <a:cubicBezTo>
                  <a:pt x="3582" y="896"/>
                  <a:pt x="13134" y="3507"/>
                  <a:pt x="21492" y="5373"/>
                </a:cubicBezTo>
                <a:cubicBezTo>
                  <a:pt x="29850" y="7239"/>
                  <a:pt x="38357" y="9366"/>
                  <a:pt x="50148" y="11194"/>
                </a:cubicBezTo>
                <a:cubicBezTo>
                  <a:pt x="61939" y="13022"/>
                  <a:pt x="79065" y="15298"/>
                  <a:pt x="92236" y="16343"/>
                </a:cubicBezTo>
                <a:cubicBezTo>
                  <a:pt x="105407" y="17388"/>
                  <a:pt x="123019" y="17276"/>
                  <a:pt x="129175" y="1746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80"/>
          <p:cNvSpPr/>
          <p:nvPr/>
        </p:nvSpPr>
        <p:spPr>
          <a:xfrm>
            <a:off x="5326800" y="569475"/>
            <a:ext cx="3498025" cy="207975"/>
          </a:xfrm>
          <a:custGeom>
            <a:rect b="b" l="l" r="r" t="t"/>
            <a:pathLst>
              <a:path extrusionOk="0" h="8319" w="139921">
                <a:moveTo>
                  <a:pt x="0" y="0"/>
                </a:moveTo>
                <a:cubicBezTo>
                  <a:pt x="7798" y="560"/>
                  <a:pt x="31491" y="1978"/>
                  <a:pt x="46789" y="3358"/>
                </a:cubicBezTo>
                <a:cubicBezTo>
                  <a:pt x="62087" y="4739"/>
                  <a:pt x="76266" y="7910"/>
                  <a:pt x="91788" y="8283"/>
                </a:cubicBezTo>
                <a:cubicBezTo>
                  <a:pt x="107310" y="8656"/>
                  <a:pt x="131899" y="6045"/>
                  <a:pt x="139921" y="559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0"/>
          <p:cNvSpPr/>
          <p:nvPr/>
        </p:nvSpPr>
        <p:spPr>
          <a:xfrm>
            <a:off x="6832350" y="877300"/>
            <a:ext cx="1220100" cy="968250"/>
          </a:xfrm>
          <a:custGeom>
            <a:rect b="b" l="l" r="r" t="t"/>
            <a:pathLst>
              <a:path extrusionOk="0" h="38730" w="48804">
                <a:moveTo>
                  <a:pt x="0" y="0"/>
                </a:moveTo>
                <a:cubicBezTo>
                  <a:pt x="2090" y="2276"/>
                  <a:pt x="4403" y="7202"/>
                  <a:pt x="12537" y="13657"/>
                </a:cubicBezTo>
                <a:cubicBezTo>
                  <a:pt x="20671" y="20112"/>
                  <a:pt x="42760" y="34551"/>
                  <a:pt x="48804" y="3873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8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1"/>
          <p:cNvSpPr txBox="1"/>
          <p:nvPr/>
        </p:nvSpPr>
        <p:spPr>
          <a:xfrm>
            <a:off x="4422738" y="104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81"/>
          <p:cNvSpPr/>
          <p:nvPr/>
        </p:nvSpPr>
        <p:spPr>
          <a:xfrm>
            <a:off x="4890250" y="670225"/>
            <a:ext cx="848625" cy="4102475"/>
          </a:xfrm>
          <a:custGeom>
            <a:rect b="b" l="l" r="r" t="t"/>
            <a:pathLst>
              <a:path extrusionOk="0" h="164099" w="33945">
                <a:moveTo>
                  <a:pt x="0" y="0"/>
                </a:moveTo>
                <a:cubicBezTo>
                  <a:pt x="1828" y="2985"/>
                  <a:pt x="7425" y="10336"/>
                  <a:pt x="10970" y="17910"/>
                </a:cubicBezTo>
                <a:cubicBezTo>
                  <a:pt x="14515" y="25484"/>
                  <a:pt x="18843" y="36230"/>
                  <a:pt x="21268" y="45446"/>
                </a:cubicBezTo>
                <a:cubicBezTo>
                  <a:pt x="23693" y="54662"/>
                  <a:pt x="24066" y="63879"/>
                  <a:pt x="25521" y="73207"/>
                </a:cubicBezTo>
                <a:cubicBezTo>
                  <a:pt x="26976" y="82535"/>
                  <a:pt x="28730" y="92050"/>
                  <a:pt x="29999" y="101415"/>
                </a:cubicBezTo>
                <a:cubicBezTo>
                  <a:pt x="31268" y="110780"/>
                  <a:pt x="35708" y="118952"/>
                  <a:pt x="33133" y="129399"/>
                </a:cubicBezTo>
                <a:cubicBezTo>
                  <a:pt x="30559" y="139846"/>
                  <a:pt x="17649" y="158316"/>
                  <a:pt x="14552" y="16409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81"/>
          <p:cNvSpPr/>
          <p:nvPr/>
        </p:nvSpPr>
        <p:spPr>
          <a:xfrm>
            <a:off x="5472325" y="2063825"/>
            <a:ext cx="274925" cy="2104425"/>
          </a:xfrm>
          <a:custGeom>
            <a:rect b="b" l="l" r="r" t="t"/>
            <a:pathLst>
              <a:path extrusionOk="0" h="84177" w="10997">
                <a:moveTo>
                  <a:pt x="0" y="0"/>
                </a:moveTo>
                <a:cubicBezTo>
                  <a:pt x="672" y="4664"/>
                  <a:pt x="2798" y="19814"/>
                  <a:pt x="4029" y="27985"/>
                </a:cubicBezTo>
                <a:cubicBezTo>
                  <a:pt x="5260" y="36157"/>
                  <a:pt x="6230" y="42947"/>
                  <a:pt x="7387" y="49029"/>
                </a:cubicBezTo>
                <a:cubicBezTo>
                  <a:pt x="8544" y="55111"/>
                  <a:pt x="11081" y="58618"/>
                  <a:pt x="10969" y="64476"/>
                </a:cubicBezTo>
                <a:cubicBezTo>
                  <a:pt x="10857" y="70334"/>
                  <a:pt x="7425" y="80894"/>
                  <a:pt x="6716" y="84177"/>
                </a:cubicBezTo>
              </a:path>
            </a:pathLst>
          </a:cu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81"/>
          <p:cNvSpPr/>
          <p:nvPr/>
        </p:nvSpPr>
        <p:spPr>
          <a:xfrm>
            <a:off x="5573050" y="2377250"/>
            <a:ext cx="3223800" cy="598875"/>
          </a:xfrm>
          <a:custGeom>
            <a:rect b="b" l="l" r="r" t="t"/>
            <a:pathLst>
              <a:path extrusionOk="0" h="23955" w="128952">
                <a:moveTo>
                  <a:pt x="0" y="0"/>
                </a:moveTo>
                <a:cubicBezTo>
                  <a:pt x="1978" y="448"/>
                  <a:pt x="6083" y="1754"/>
                  <a:pt x="11866" y="2687"/>
                </a:cubicBezTo>
                <a:cubicBezTo>
                  <a:pt x="17650" y="3620"/>
                  <a:pt x="25000" y="3433"/>
                  <a:pt x="34701" y="5597"/>
                </a:cubicBezTo>
                <a:cubicBezTo>
                  <a:pt x="44402" y="7761"/>
                  <a:pt x="57947" y="12911"/>
                  <a:pt x="70073" y="15672"/>
                </a:cubicBezTo>
                <a:cubicBezTo>
                  <a:pt x="82200" y="18433"/>
                  <a:pt x="97647" y="20784"/>
                  <a:pt x="107460" y="22164"/>
                </a:cubicBezTo>
                <a:cubicBezTo>
                  <a:pt x="117273" y="23545"/>
                  <a:pt x="125370" y="23657"/>
                  <a:pt x="128952" y="2395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1"/>
          <p:cNvSpPr/>
          <p:nvPr/>
        </p:nvSpPr>
        <p:spPr>
          <a:xfrm>
            <a:off x="5388350" y="569475"/>
            <a:ext cx="3358125" cy="195900"/>
          </a:xfrm>
          <a:custGeom>
            <a:rect b="b" l="l" r="r" t="t"/>
            <a:pathLst>
              <a:path extrusionOk="0" h="7836" w="134325">
                <a:moveTo>
                  <a:pt x="0" y="0"/>
                </a:moveTo>
                <a:cubicBezTo>
                  <a:pt x="7500" y="448"/>
                  <a:pt x="31940" y="2463"/>
                  <a:pt x="44999" y="2687"/>
                </a:cubicBezTo>
                <a:cubicBezTo>
                  <a:pt x="58058" y="2911"/>
                  <a:pt x="67424" y="1119"/>
                  <a:pt x="78356" y="1343"/>
                </a:cubicBezTo>
                <a:cubicBezTo>
                  <a:pt x="89289" y="1567"/>
                  <a:pt x="101266" y="2948"/>
                  <a:pt x="110594" y="4030"/>
                </a:cubicBezTo>
                <a:cubicBezTo>
                  <a:pt x="119922" y="5112"/>
                  <a:pt x="130370" y="7202"/>
                  <a:pt x="134325" y="7836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1"/>
          <p:cNvSpPr/>
          <p:nvPr/>
        </p:nvSpPr>
        <p:spPr>
          <a:xfrm>
            <a:off x="6849150" y="720600"/>
            <a:ext cx="1410400" cy="1024225"/>
          </a:xfrm>
          <a:custGeom>
            <a:rect b="b" l="l" r="r" t="t"/>
            <a:pathLst>
              <a:path extrusionOk="0" h="40969" w="56416">
                <a:moveTo>
                  <a:pt x="0" y="0"/>
                </a:moveTo>
                <a:cubicBezTo>
                  <a:pt x="3619" y="3284"/>
                  <a:pt x="12312" y="12873"/>
                  <a:pt x="21715" y="19701"/>
                </a:cubicBezTo>
                <a:cubicBezTo>
                  <a:pt x="31118" y="26529"/>
                  <a:pt x="50633" y="37424"/>
                  <a:pt x="56416" y="4096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"/>
          <p:cNvSpPr/>
          <p:nvPr/>
        </p:nvSpPr>
        <p:spPr>
          <a:xfrm>
            <a:off x="2083413" y="17614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8"/>
          <p:cNvSpPr txBox="1"/>
          <p:nvPr/>
        </p:nvSpPr>
        <p:spPr>
          <a:xfrm>
            <a:off x="332776" y="405125"/>
            <a:ext cx="360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Rapid City, SD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