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a56d159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a56d159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3a56d159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3a56d159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3a4b7b0e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3a4b7b0e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9D9D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xwatcher.us/map/outloo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pc.noaa.gov/products/outlook/day1otlk.html" TargetMode="External"/><Relationship Id="rId5" Type="http://schemas.openxmlformats.org/officeDocument/2006/relationships/hyperlink" Target="https://www.spc.noaa.gov/exper/mesoanalysis/" TargetMode="External"/><Relationship Id="rId4" Type="http://schemas.openxmlformats.org/officeDocument/2006/relationships/hyperlink" Target="https://www.spc.noaa.gov/exper/href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Time Forecast Exercise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4/26/2023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actual weather!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3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600"/>
              <a:t>Create an updated Day 1 forecast graphic for the </a:t>
            </a:r>
            <a:r>
              <a:rPr lang="en" sz="2600" b="1" u="sng"/>
              <a:t>Texas Area only</a:t>
            </a:r>
            <a:endParaRPr sz="2600" b="1" u="sng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600"/>
              <a:t>Create a list of changes you would make to the forecast you inherited. Don’t have to write a full discussion.</a:t>
            </a:r>
            <a:endParaRPr sz="2600"/>
          </a:p>
          <a:p>
            <a:pPr marL="914400" lvl="1" indent="-357822" algn="l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200"/>
              <a:t>Or if you think it doesn't need to change tell us why. </a:t>
            </a:r>
            <a:endParaRPr sz="220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600"/>
              <a:t>Present your forecast in a quick 1-2 minute presentation.</a:t>
            </a:r>
            <a:endParaRPr sz="260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600"/>
              <a:t>Remember to sue good meteorological reasoning.</a:t>
            </a:r>
            <a:endParaRPr sz="2600"/>
          </a:p>
          <a:p>
            <a:pPr marL="914400" lvl="1" indent="-381317" algn="l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600"/>
              <a:t>Focus on observations</a:t>
            </a:r>
            <a:endParaRPr sz="2600"/>
          </a:p>
          <a:p>
            <a:pPr marL="914400" lvl="1" indent="-381317" algn="l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600"/>
              <a:t>Use CAMS and models appropriately.</a:t>
            </a:r>
            <a:endParaRPr sz="2600"/>
          </a:p>
          <a:p>
            <a:pPr marL="914400" lvl="1" indent="-381317" algn="l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600"/>
              <a:t>Soundings soundings soundings!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Links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9317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91" b="1" u="sng">
                <a:solidFill>
                  <a:schemeClr val="hlink"/>
                </a:solidFill>
                <a:hlinkClick r:id="rId3"/>
              </a:rPr>
              <a:t>http://wxwatcher.us/map/outlook/</a:t>
            </a:r>
            <a:endParaRPr sz="2591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91" b="1" u="sng">
                <a:solidFill>
                  <a:schemeClr val="hlink"/>
                </a:solidFill>
                <a:hlinkClick r:id="rId4"/>
              </a:rPr>
              <a:t>https://www.spc.noaa.gov/exper/href/</a:t>
            </a:r>
            <a:endParaRPr sz="2591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91" b="1" u="sng">
                <a:solidFill>
                  <a:schemeClr val="hlink"/>
                </a:solidFill>
                <a:hlinkClick r:id="rId5"/>
              </a:rPr>
              <a:t>https://www.spc.noaa.gov/exper/mesoanalysis/</a:t>
            </a:r>
            <a:endParaRPr sz="2591" b="1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91" b="1" u="sng">
                <a:solidFill>
                  <a:schemeClr val="hlink"/>
                </a:solidFill>
                <a:hlinkClick r:id="rId6"/>
              </a:rPr>
              <a:t>https://www.spc.noaa.gov/products/outlook/day1otlk.html</a:t>
            </a:r>
            <a:endParaRPr sz="2591" b="1"/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5306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Macintosh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Real Time Forecast Exercise 4/26/2023</vt:lpstr>
      <vt:lpstr>Goals</vt:lpstr>
      <vt:lpstr>Important Links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Time Forecast Exercise 4/26/2023</dc:title>
  <cp:lastModifiedBy>Xue, Ming</cp:lastModifiedBy>
  <cp:revision>1</cp:revision>
  <dcterms:modified xsi:type="dcterms:W3CDTF">2023-04-26T15:12:56Z</dcterms:modified>
</cp:coreProperties>
</file>