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78cacdf207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78cacdf207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0ecadf2f4f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g10ecadf2f4f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0ecadf2f4f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g10ecadf2f4f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0ecadf2f4f_0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g10ecadf2f4f_0_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0ecadf2f4f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g10ecadf2f4f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0ecadf2f4f_0_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10ecadf2f4f_0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ecadf2f4f_0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g10ecadf2f4f_0_2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0ee08af90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g10ee08af90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0ecadf2f4f_0_3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10ecadf2f4f_0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b8a3a0587c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b8a3a0587c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b8a3a0587c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gb8a3a0587c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78cacdf207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78cacdf207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0ecadf2f4f_0_2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10ecadf2f4f_0_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b8a3a0587c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gb8a3a0587c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b8a3a0587c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gb8a3a0587c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78cacdf207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78cacdf207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b8a3a0587c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b8a3a0587c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e65b6afbc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e65b6afb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e89cf6338b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e89cf6338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e89cf6338b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e89cf6338b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e89cf6338b_1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e89cf6338b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f839bf58cd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f839bf58c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78cacdf207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g78cacdf207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jan 22 2017</a:t>
            </a:r>
            <a:endParaRPr/>
          </a:p>
          <a:p>
            <a:pPr indent="0" lvl="0" marL="0" rtl="0" algn="l">
              <a:lnSpc>
                <a:spcPct val="100000"/>
              </a:lnSpc>
              <a:spcBef>
                <a:spcPts val="0"/>
              </a:spcBef>
              <a:spcAft>
                <a:spcPts val="0"/>
              </a:spcAft>
              <a:buSzPts val="1100"/>
              <a:buNone/>
            </a:pPr>
            <a:r>
              <a:t/>
            </a:r>
            <a:endParaRPr/>
          </a:p>
        </p:txBody>
      </p:sp>
      <p:sp>
        <p:nvSpPr>
          <p:cNvPr id="466" name="Google Shape;46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3" name="Google Shape;47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dodge city 2016</a:t>
            </a:r>
            <a:endParaRPr/>
          </a:p>
          <a:p>
            <a:pPr indent="0" lvl="0" marL="0" rtl="0" algn="l">
              <a:lnSpc>
                <a:spcPct val="100000"/>
              </a:lnSpc>
              <a:spcBef>
                <a:spcPts val="0"/>
              </a:spcBef>
              <a:spcAft>
                <a:spcPts val="0"/>
              </a:spcAft>
              <a:buSzPts val="1100"/>
              <a:buNone/>
            </a:pPr>
            <a:r>
              <a:t/>
            </a:r>
            <a:endParaRPr/>
          </a:p>
        </p:txBody>
      </p:sp>
      <p:sp>
        <p:nvSpPr>
          <p:cNvPr id="478" name="Google Shape;47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78cacdf207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78cacdf207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b8a3a0587c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b8a3a0587c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78cacdf20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78cacdf20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0ecadf2f4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 name="Google Shape;131;g10ecadf2f4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0ecadf2f4f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g10ecadf2f4f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0ecadf2f4f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g10ecadf2f4f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20.jp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spc.noaa.gov/history/early.html" TargetMode="External"/><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Subjective Analysis: History and Uses in modern forecasting</a:t>
            </a:r>
            <a:endParaRPr/>
          </a:p>
        </p:txBody>
      </p:sp>
      <p:sp>
        <p:nvSpPr>
          <p:cNvPr id="85" name="Google Shape;85;p13"/>
          <p:cNvSpPr txBox="1"/>
          <p:nvPr>
            <p:ph idx="1" type="body"/>
          </p:nvPr>
        </p:nvSpPr>
        <p:spPr>
          <a:xfrm>
            <a:off x="4805925" y="1734700"/>
            <a:ext cx="7386000" cy="512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i="1" lang="en-US" sz="2100"/>
              <a:t>“Despite the powerful computers, there is no substitute for drawing weather maps by hand for making a forecaster take the time to thoroughly understand the ongoing weather situation. And without knowing the intricate details of what's happening now, a forecast can suffer. So SPC forecasters routinely draw -- by hand -- surface and upper air features on printed maps, many times per day. This is a piece of a surface map containing lows and warm fronts (bright red), highs and cold fronts (blue), outflow boundaries (purple dash-dot), pressure troughs and isobars (dark gray), isotherms and warm spots for temperature (dark red), isodrosotherms and moist spots for dew point (green), a dryline (dark brown), and finally, snapshots of wind flow called streamlines (tan). It may look like a jumbled mess, bad food or abstract art; but to a severe storms meteorologist, it is stuffed with useful information”</a:t>
            </a:r>
            <a:endParaRPr i="1" sz="2100"/>
          </a:p>
          <a:p>
            <a:pPr indent="0" lvl="0" marL="0" rtl="0" algn="l">
              <a:lnSpc>
                <a:spcPct val="90000"/>
              </a:lnSpc>
              <a:spcBef>
                <a:spcPts val="1000"/>
              </a:spcBef>
              <a:spcAft>
                <a:spcPts val="0"/>
              </a:spcAft>
              <a:buSzPts val="1800"/>
              <a:buNone/>
            </a:pPr>
            <a:r>
              <a:rPr lang="en-US" sz="2200"/>
              <a:t>-SPC Tornado FAQ</a:t>
            </a:r>
            <a:endParaRPr sz="2200"/>
          </a:p>
        </p:txBody>
      </p:sp>
      <p:pic>
        <p:nvPicPr>
          <p:cNvPr id="86" name="Google Shape;86;p13"/>
          <p:cNvPicPr preferRelativeResize="0"/>
          <p:nvPr/>
        </p:nvPicPr>
        <p:blipFill rotWithShape="1">
          <a:blip r:embed="rId3">
            <a:alphaModFix/>
          </a:blip>
          <a:srcRect b="0" l="0" r="0" t="0"/>
          <a:stretch/>
        </p:blipFill>
        <p:spPr>
          <a:xfrm>
            <a:off x="0" y="1734700"/>
            <a:ext cx="4805937" cy="5123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2"/>
          <p:cNvPicPr preferRelativeResize="0"/>
          <p:nvPr/>
        </p:nvPicPr>
        <p:blipFill>
          <a:blip r:embed="rId3">
            <a:alphaModFix/>
          </a:blip>
          <a:stretch>
            <a:fillRect/>
          </a:stretch>
        </p:blipFill>
        <p:spPr>
          <a:xfrm>
            <a:off x="410901" y="0"/>
            <a:ext cx="11362101" cy="6858000"/>
          </a:xfrm>
          <a:prstGeom prst="rect">
            <a:avLst/>
          </a:prstGeom>
          <a:noFill/>
          <a:ln>
            <a:noFill/>
          </a:ln>
        </p:spPr>
      </p:pic>
      <p:pic>
        <p:nvPicPr>
          <p:cNvPr id="178" name="Google Shape;178;p22"/>
          <p:cNvPicPr preferRelativeResize="0"/>
          <p:nvPr/>
        </p:nvPicPr>
        <p:blipFill>
          <a:blip r:embed="rId4">
            <a:alphaModFix/>
          </a:blip>
          <a:stretch>
            <a:fillRect/>
          </a:stretch>
        </p:blipFill>
        <p:spPr>
          <a:xfrm>
            <a:off x="410900" y="0"/>
            <a:ext cx="11362100" cy="6858001"/>
          </a:xfrm>
          <a:prstGeom prst="rect">
            <a:avLst/>
          </a:prstGeom>
          <a:noFill/>
          <a:ln>
            <a:noFill/>
          </a:ln>
        </p:spPr>
      </p:pic>
      <p:sp>
        <p:nvSpPr>
          <p:cNvPr id="179" name="Google Shape;179;p22"/>
          <p:cNvSpPr/>
          <p:nvPr/>
        </p:nvSpPr>
        <p:spPr>
          <a:xfrm>
            <a:off x="7718569" y="4178092"/>
            <a:ext cx="2548525" cy="2186925"/>
          </a:xfrm>
          <a:custGeom>
            <a:rect b="b" l="l" r="r" t="t"/>
            <a:pathLst>
              <a:path extrusionOk="0" h="87477" w="101941">
                <a:moveTo>
                  <a:pt x="4906" y="57106"/>
                </a:moveTo>
                <a:cubicBezTo>
                  <a:pt x="7179" y="49023"/>
                  <a:pt x="10464" y="43466"/>
                  <a:pt x="17031" y="35585"/>
                </a:cubicBezTo>
                <a:cubicBezTo>
                  <a:pt x="23599" y="27704"/>
                  <a:pt x="34914" y="15680"/>
                  <a:pt x="44311" y="9820"/>
                </a:cubicBezTo>
                <a:cubicBezTo>
                  <a:pt x="53708" y="3960"/>
                  <a:pt x="63863" y="-1598"/>
                  <a:pt x="73411" y="423"/>
                </a:cubicBezTo>
                <a:cubicBezTo>
                  <a:pt x="82959" y="2444"/>
                  <a:pt x="99428" y="10730"/>
                  <a:pt x="101600" y="21945"/>
                </a:cubicBezTo>
                <a:cubicBezTo>
                  <a:pt x="103772" y="33160"/>
                  <a:pt x="95185" y="57157"/>
                  <a:pt x="86445" y="67715"/>
                </a:cubicBezTo>
                <a:cubicBezTo>
                  <a:pt x="77705" y="78274"/>
                  <a:pt x="63003" y="82568"/>
                  <a:pt x="49161" y="85296"/>
                </a:cubicBezTo>
                <a:cubicBezTo>
                  <a:pt x="35319" y="88024"/>
                  <a:pt x="10767" y="88781"/>
                  <a:pt x="3391" y="84083"/>
                </a:cubicBezTo>
                <a:cubicBezTo>
                  <a:pt x="-3985" y="79385"/>
                  <a:pt x="2633" y="65189"/>
                  <a:pt x="4906" y="57106"/>
                </a:cubicBezTo>
                <a:close/>
              </a:path>
            </a:pathLst>
          </a:custGeom>
          <a:noFill/>
          <a:ln cap="flat" cmpd="sng" w="19050">
            <a:solidFill>
              <a:schemeClr val="dk1"/>
            </a:solidFill>
            <a:prstDash val="solid"/>
            <a:round/>
            <a:headEnd len="med" w="med" type="none"/>
            <a:tailEnd len="med" w="med" type="none"/>
          </a:ln>
        </p:spPr>
      </p:sp>
      <p:sp>
        <p:nvSpPr>
          <p:cNvPr id="180" name="Google Shape;180;p22"/>
          <p:cNvSpPr/>
          <p:nvPr/>
        </p:nvSpPr>
        <p:spPr>
          <a:xfrm>
            <a:off x="4976775" y="2861607"/>
            <a:ext cx="5789525" cy="3880825"/>
          </a:xfrm>
          <a:custGeom>
            <a:rect b="b" l="l" r="r" t="t"/>
            <a:pathLst>
              <a:path extrusionOk="0" h="155233" w="231581">
                <a:moveTo>
                  <a:pt x="0" y="155233"/>
                </a:moveTo>
                <a:cubicBezTo>
                  <a:pt x="4294" y="152303"/>
                  <a:pt x="15459" y="145989"/>
                  <a:pt x="25765" y="137653"/>
                </a:cubicBezTo>
                <a:cubicBezTo>
                  <a:pt x="36071" y="129317"/>
                  <a:pt x="52237" y="115323"/>
                  <a:pt x="61836" y="105219"/>
                </a:cubicBezTo>
                <a:cubicBezTo>
                  <a:pt x="71435" y="95115"/>
                  <a:pt x="73102" y="85012"/>
                  <a:pt x="83357" y="77030"/>
                </a:cubicBezTo>
                <a:cubicBezTo>
                  <a:pt x="93613" y="69048"/>
                  <a:pt x="110638" y="65158"/>
                  <a:pt x="123369" y="57327"/>
                </a:cubicBezTo>
                <a:cubicBezTo>
                  <a:pt x="136100" y="49497"/>
                  <a:pt x="149993" y="39040"/>
                  <a:pt x="159743" y="30047"/>
                </a:cubicBezTo>
                <a:cubicBezTo>
                  <a:pt x="169493" y="21055"/>
                  <a:pt x="175454" y="8121"/>
                  <a:pt x="181870" y="3372"/>
                </a:cubicBezTo>
                <a:cubicBezTo>
                  <a:pt x="188286" y="-1377"/>
                  <a:pt x="189953" y="-164"/>
                  <a:pt x="198238" y="1554"/>
                </a:cubicBezTo>
                <a:cubicBezTo>
                  <a:pt x="206523" y="3272"/>
                  <a:pt x="226024" y="11657"/>
                  <a:pt x="231581" y="13678"/>
                </a:cubicBezTo>
              </a:path>
            </a:pathLst>
          </a:custGeom>
          <a:noFill/>
          <a:ln cap="flat" cmpd="sng" w="19050">
            <a:solidFill>
              <a:schemeClr val="dk1"/>
            </a:solidFill>
            <a:prstDash val="solid"/>
            <a:round/>
            <a:headEnd len="med" w="med" type="none"/>
            <a:tailEnd len="med" w="med" type="none"/>
          </a:ln>
        </p:spPr>
      </p:sp>
      <p:sp>
        <p:nvSpPr>
          <p:cNvPr id="181" name="Google Shape;181;p22"/>
          <p:cNvSpPr/>
          <p:nvPr/>
        </p:nvSpPr>
        <p:spPr>
          <a:xfrm>
            <a:off x="786200" y="5226850"/>
            <a:ext cx="2015725" cy="1545900"/>
          </a:xfrm>
          <a:custGeom>
            <a:rect b="b" l="l" r="r" t="t"/>
            <a:pathLst>
              <a:path extrusionOk="0" h="61836" w="80629">
                <a:moveTo>
                  <a:pt x="80629" y="61836"/>
                </a:moveTo>
                <a:cubicBezTo>
                  <a:pt x="74567" y="57542"/>
                  <a:pt x="57693" y="46377"/>
                  <a:pt x="44255" y="36071"/>
                </a:cubicBezTo>
                <a:cubicBezTo>
                  <a:pt x="30817" y="25765"/>
                  <a:pt x="7376" y="6012"/>
                  <a:pt x="0" y="0"/>
                </a:cubicBezTo>
              </a:path>
            </a:pathLst>
          </a:custGeom>
          <a:noFill/>
          <a:ln cap="flat" cmpd="sng" w="19050">
            <a:solidFill>
              <a:schemeClr val="dk1"/>
            </a:solidFill>
            <a:prstDash val="solid"/>
            <a:round/>
            <a:headEnd len="med" w="med" type="none"/>
            <a:tailEnd len="med" w="med" type="none"/>
          </a:ln>
        </p:spPr>
      </p:sp>
      <p:sp>
        <p:nvSpPr>
          <p:cNvPr id="182" name="Google Shape;182;p22"/>
          <p:cNvSpPr/>
          <p:nvPr/>
        </p:nvSpPr>
        <p:spPr>
          <a:xfrm>
            <a:off x="452775" y="930175"/>
            <a:ext cx="11268350" cy="5100525"/>
          </a:xfrm>
          <a:custGeom>
            <a:rect b="b" l="l" r="r" t="t"/>
            <a:pathLst>
              <a:path extrusionOk="0" h="204021" w="450734">
                <a:moveTo>
                  <a:pt x="0" y="130340"/>
                </a:moveTo>
                <a:cubicBezTo>
                  <a:pt x="7932" y="136857"/>
                  <a:pt x="32433" y="158328"/>
                  <a:pt x="47589" y="169442"/>
                </a:cubicBezTo>
                <a:cubicBezTo>
                  <a:pt x="62745" y="180556"/>
                  <a:pt x="77295" y="191418"/>
                  <a:pt x="90935" y="197026"/>
                </a:cubicBezTo>
                <a:cubicBezTo>
                  <a:pt x="104575" y="202634"/>
                  <a:pt x="115488" y="205665"/>
                  <a:pt x="129431" y="203088"/>
                </a:cubicBezTo>
                <a:cubicBezTo>
                  <a:pt x="143374" y="200512"/>
                  <a:pt x="159843" y="188690"/>
                  <a:pt x="174595" y="181567"/>
                </a:cubicBezTo>
                <a:cubicBezTo>
                  <a:pt x="189347" y="174444"/>
                  <a:pt x="206625" y="167876"/>
                  <a:pt x="217941" y="160349"/>
                </a:cubicBezTo>
                <a:cubicBezTo>
                  <a:pt x="229257" y="152822"/>
                  <a:pt x="232490" y="144234"/>
                  <a:pt x="242493" y="136403"/>
                </a:cubicBezTo>
                <a:cubicBezTo>
                  <a:pt x="252496" y="128573"/>
                  <a:pt x="266793" y="118873"/>
                  <a:pt x="277958" y="113366"/>
                </a:cubicBezTo>
                <a:cubicBezTo>
                  <a:pt x="289123" y="107859"/>
                  <a:pt x="298924" y="108365"/>
                  <a:pt x="309482" y="103363"/>
                </a:cubicBezTo>
                <a:cubicBezTo>
                  <a:pt x="320041" y="98362"/>
                  <a:pt x="333731" y="89015"/>
                  <a:pt x="341309" y="83357"/>
                </a:cubicBezTo>
                <a:cubicBezTo>
                  <a:pt x="348887" y="77699"/>
                  <a:pt x="349847" y="72142"/>
                  <a:pt x="354949" y="69414"/>
                </a:cubicBezTo>
                <a:cubicBezTo>
                  <a:pt x="360052" y="66686"/>
                  <a:pt x="364649" y="67898"/>
                  <a:pt x="371924" y="66989"/>
                </a:cubicBezTo>
                <a:cubicBezTo>
                  <a:pt x="379199" y="66080"/>
                  <a:pt x="388999" y="68555"/>
                  <a:pt x="398598" y="63958"/>
                </a:cubicBezTo>
                <a:cubicBezTo>
                  <a:pt x="408197" y="59361"/>
                  <a:pt x="420827" y="50066"/>
                  <a:pt x="429516" y="39406"/>
                </a:cubicBezTo>
                <a:cubicBezTo>
                  <a:pt x="438205" y="28746"/>
                  <a:pt x="447198" y="6568"/>
                  <a:pt x="450734" y="0"/>
                </a:cubicBezTo>
              </a:path>
            </a:pathLst>
          </a:custGeom>
          <a:noFill/>
          <a:ln cap="flat" cmpd="sng" w="19050">
            <a:solidFill>
              <a:schemeClr val="dk1"/>
            </a:solidFill>
            <a:prstDash val="solid"/>
            <a:round/>
            <a:headEnd len="med" w="med" type="none"/>
            <a:tailEnd len="med" w="med" type="none"/>
          </a:ln>
        </p:spPr>
      </p:sp>
      <p:sp>
        <p:nvSpPr>
          <p:cNvPr id="183" name="Google Shape;183;p22"/>
          <p:cNvSpPr/>
          <p:nvPr/>
        </p:nvSpPr>
        <p:spPr>
          <a:xfrm>
            <a:off x="460350" y="407300"/>
            <a:ext cx="10972800" cy="5115900"/>
          </a:xfrm>
          <a:custGeom>
            <a:rect b="b" l="l" r="r" t="t"/>
            <a:pathLst>
              <a:path extrusionOk="0" h="204636" w="438912">
                <a:moveTo>
                  <a:pt x="0" y="109122"/>
                </a:moveTo>
                <a:cubicBezTo>
                  <a:pt x="556" y="109779"/>
                  <a:pt x="102" y="108819"/>
                  <a:pt x="3335" y="113063"/>
                </a:cubicBezTo>
                <a:cubicBezTo>
                  <a:pt x="6568" y="117307"/>
                  <a:pt x="12833" y="125895"/>
                  <a:pt x="19400" y="134584"/>
                </a:cubicBezTo>
                <a:cubicBezTo>
                  <a:pt x="25968" y="143273"/>
                  <a:pt x="33647" y="155853"/>
                  <a:pt x="42740" y="165199"/>
                </a:cubicBezTo>
                <a:cubicBezTo>
                  <a:pt x="51834" y="174545"/>
                  <a:pt x="62594" y="184093"/>
                  <a:pt x="73961" y="190660"/>
                </a:cubicBezTo>
                <a:cubicBezTo>
                  <a:pt x="85328" y="197228"/>
                  <a:pt x="99574" y="204351"/>
                  <a:pt x="110941" y="204604"/>
                </a:cubicBezTo>
                <a:cubicBezTo>
                  <a:pt x="122308" y="204857"/>
                  <a:pt x="132210" y="197531"/>
                  <a:pt x="142162" y="192176"/>
                </a:cubicBezTo>
                <a:cubicBezTo>
                  <a:pt x="152114" y="186821"/>
                  <a:pt x="160854" y="179597"/>
                  <a:pt x="170655" y="172474"/>
                </a:cubicBezTo>
                <a:cubicBezTo>
                  <a:pt x="180456" y="165351"/>
                  <a:pt x="190963" y="156055"/>
                  <a:pt x="200966" y="149437"/>
                </a:cubicBezTo>
                <a:cubicBezTo>
                  <a:pt x="210969" y="142819"/>
                  <a:pt x="220467" y="136908"/>
                  <a:pt x="230672" y="132765"/>
                </a:cubicBezTo>
                <a:cubicBezTo>
                  <a:pt x="240877" y="128622"/>
                  <a:pt x="250173" y="127764"/>
                  <a:pt x="262196" y="124581"/>
                </a:cubicBezTo>
                <a:cubicBezTo>
                  <a:pt x="274220" y="121398"/>
                  <a:pt x="291143" y="117711"/>
                  <a:pt x="302813" y="113669"/>
                </a:cubicBezTo>
                <a:cubicBezTo>
                  <a:pt x="314483" y="109628"/>
                  <a:pt x="324940" y="104424"/>
                  <a:pt x="332215" y="100332"/>
                </a:cubicBezTo>
                <a:cubicBezTo>
                  <a:pt x="339490" y="96240"/>
                  <a:pt x="343279" y="92148"/>
                  <a:pt x="346462" y="89117"/>
                </a:cubicBezTo>
                <a:cubicBezTo>
                  <a:pt x="349645" y="86086"/>
                  <a:pt x="346715" y="83358"/>
                  <a:pt x="351312" y="82145"/>
                </a:cubicBezTo>
                <a:cubicBezTo>
                  <a:pt x="355909" y="80933"/>
                  <a:pt x="365457" y="83964"/>
                  <a:pt x="374045" y="81842"/>
                </a:cubicBezTo>
                <a:cubicBezTo>
                  <a:pt x="382633" y="79720"/>
                  <a:pt x="392030" y="83054"/>
                  <a:pt x="402841" y="69414"/>
                </a:cubicBezTo>
                <a:cubicBezTo>
                  <a:pt x="413652" y="55774"/>
                  <a:pt x="432900" y="11569"/>
                  <a:pt x="438912" y="0"/>
                </a:cubicBezTo>
              </a:path>
            </a:pathLst>
          </a:custGeom>
          <a:noFill/>
          <a:ln cap="flat" cmpd="sng" w="19050">
            <a:solidFill>
              <a:schemeClr val="dk1"/>
            </a:solidFill>
            <a:prstDash val="solid"/>
            <a:round/>
            <a:headEnd len="med" w="med" type="none"/>
            <a:tailEnd len="med" w="med" type="none"/>
          </a:ln>
        </p:spPr>
      </p:sp>
      <p:sp>
        <p:nvSpPr>
          <p:cNvPr id="184" name="Google Shape;184;p22"/>
          <p:cNvSpPr/>
          <p:nvPr/>
        </p:nvSpPr>
        <p:spPr>
          <a:xfrm>
            <a:off x="490675" y="210275"/>
            <a:ext cx="10396875" cy="4636450"/>
          </a:xfrm>
          <a:custGeom>
            <a:rect b="b" l="l" r="r" t="t"/>
            <a:pathLst>
              <a:path extrusionOk="0" h="185458" w="415875">
                <a:moveTo>
                  <a:pt x="0" y="80023"/>
                </a:moveTo>
                <a:cubicBezTo>
                  <a:pt x="4496" y="87601"/>
                  <a:pt x="16924" y="110537"/>
                  <a:pt x="26977" y="125491"/>
                </a:cubicBezTo>
                <a:cubicBezTo>
                  <a:pt x="37030" y="140445"/>
                  <a:pt x="50166" y="160500"/>
                  <a:pt x="60320" y="169745"/>
                </a:cubicBezTo>
                <a:cubicBezTo>
                  <a:pt x="70474" y="178990"/>
                  <a:pt x="77041" y="178486"/>
                  <a:pt x="87903" y="180961"/>
                </a:cubicBezTo>
                <a:cubicBezTo>
                  <a:pt x="98765" y="183437"/>
                  <a:pt x="112507" y="187124"/>
                  <a:pt x="125490" y="184598"/>
                </a:cubicBezTo>
                <a:cubicBezTo>
                  <a:pt x="138474" y="182072"/>
                  <a:pt x="152366" y="174292"/>
                  <a:pt x="165804" y="165805"/>
                </a:cubicBezTo>
                <a:cubicBezTo>
                  <a:pt x="179242" y="157318"/>
                  <a:pt x="192327" y="142364"/>
                  <a:pt x="206119" y="133675"/>
                </a:cubicBezTo>
                <a:cubicBezTo>
                  <a:pt x="219911" y="124986"/>
                  <a:pt x="235824" y="117660"/>
                  <a:pt x="248555" y="113669"/>
                </a:cubicBezTo>
                <a:cubicBezTo>
                  <a:pt x="261286" y="109678"/>
                  <a:pt x="269824" y="112709"/>
                  <a:pt x="282504" y="109728"/>
                </a:cubicBezTo>
                <a:cubicBezTo>
                  <a:pt x="295184" y="106747"/>
                  <a:pt x="314281" y="99877"/>
                  <a:pt x="324637" y="95785"/>
                </a:cubicBezTo>
                <a:cubicBezTo>
                  <a:pt x="334994" y="91693"/>
                  <a:pt x="337368" y="87500"/>
                  <a:pt x="344643" y="85176"/>
                </a:cubicBezTo>
                <a:cubicBezTo>
                  <a:pt x="351918" y="82852"/>
                  <a:pt x="361112" y="85378"/>
                  <a:pt x="368286" y="81842"/>
                </a:cubicBezTo>
                <a:cubicBezTo>
                  <a:pt x="375460" y="78306"/>
                  <a:pt x="381926" y="71738"/>
                  <a:pt x="387685" y="63958"/>
                </a:cubicBezTo>
                <a:cubicBezTo>
                  <a:pt x="393444" y="56178"/>
                  <a:pt x="398143" y="45822"/>
                  <a:pt x="402841" y="35162"/>
                </a:cubicBezTo>
                <a:cubicBezTo>
                  <a:pt x="407539" y="24502"/>
                  <a:pt x="413703" y="5860"/>
                  <a:pt x="415875" y="0"/>
                </a:cubicBezTo>
              </a:path>
            </a:pathLst>
          </a:custGeom>
          <a:noFill/>
          <a:ln cap="flat" cmpd="sng" w="19050">
            <a:solidFill>
              <a:schemeClr val="dk1"/>
            </a:solidFill>
            <a:prstDash val="solid"/>
            <a:round/>
            <a:headEnd len="med" w="med" type="none"/>
            <a:tailEnd len="med" w="med" type="none"/>
          </a:ln>
        </p:spPr>
      </p:sp>
      <p:sp>
        <p:nvSpPr>
          <p:cNvPr id="185" name="Google Shape;185;p22"/>
          <p:cNvSpPr/>
          <p:nvPr/>
        </p:nvSpPr>
        <p:spPr>
          <a:xfrm>
            <a:off x="861975" y="179975"/>
            <a:ext cx="9775500" cy="3831800"/>
          </a:xfrm>
          <a:custGeom>
            <a:rect b="b" l="l" r="r" t="t"/>
            <a:pathLst>
              <a:path extrusionOk="0" h="153272" w="391020">
                <a:moveTo>
                  <a:pt x="0" y="51530"/>
                </a:moveTo>
                <a:cubicBezTo>
                  <a:pt x="2880" y="55117"/>
                  <a:pt x="10054" y="63301"/>
                  <a:pt x="17278" y="73051"/>
                </a:cubicBezTo>
                <a:cubicBezTo>
                  <a:pt x="24502" y="82801"/>
                  <a:pt x="33848" y="99220"/>
                  <a:pt x="43346" y="110031"/>
                </a:cubicBezTo>
                <a:cubicBezTo>
                  <a:pt x="52844" y="120842"/>
                  <a:pt x="64211" y="130795"/>
                  <a:pt x="74264" y="137918"/>
                </a:cubicBezTo>
                <a:cubicBezTo>
                  <a:pt x="84317" y="145041"/>
                  <a:pt x="93512" y="151204"/>
                  <a:pt x="103666" y="152770"/>
                </a:cubicBezTo>
                <a:cubicBezTo>
                  <a:pt x="113820" y="154336"/>
                  <a:pt x="127410" y="151406"/>
                  <a:pt x="135190" y="147314"/>
                </a:cubicBezTo>
                <a:cubicBezTo>
                  <a:pt x="142970" y="143222"/>
                  <a:pt x="147062" y="134786"/>
                  <a:pt x="150346" y="128218"/>
                </a:cubicBezTo>
                <a:cubicBezTo>
                  <a:pt x="153630" y="121651"/>
                  <a:pt x="153327" y="114072"/>
                  <a:pt x="154893" y="107909"/>
                </a:cubicBezTo>
                <a:cubicBezTo>
                  <a:pt x="156459" y="101746"/>
                  <a:pt x="156409" y="96391"/>
                  <a:pt x="159743" y="91238"/>
                </a:cubicBezTo>
                <a:cubicBezTo>
                  <a:pt x="163077" y="86085"/>
                  <a:pt x="167169" y="79315"/>
                  <a:pt x="174898" y="76991"/>
                </a:cubicBezTo>
                <a:cubicBezTo>
                  <a:pt x="182627" y="74667"/>
                  <a:pt x="197127" y="74921"/>
                  <a:pt x="206119" y="77295"/>
                </a:cubicBezTo>
                <a:cubicBezTo>
                  <a:pt x="215112" y="79670"/>
                  <a:pt x="220164" y="87500"/>
                  <a:pt x="228853" y="91238"/>
                </a:cubicBezTo>
                <a:cubicBezTo>
                  <a:pt x="237542" y="94976"/>
                  <a:pt x="248555" y="98967"/>
                  <a:pt x="258255" y="99725"/>
                </a:cubicBezTo>
                <a:cubicBezTo>
                  <a:pt x="267955" y="100483"/>
                  <a:pt x="278412" y="97452"/>
                  <a:pt x="287051" y="95785"/>
                </a:cubicBezTo>
                <a:cubicBezTo>
                  <a:pt x="295690" y="94118"/>
                  <a:pt x="303268" y="92147"/>
                  <a:pt x="310088" y="89722"/>
                </a:cubicBezTo>
                <a:cubicBezTo>
                  <a:pt x="316908" y="87297"/>
                  <a:pt x="321051" y="84872"/>
                  <a:pt x="327972" y="81235"/>
                </a:cubicBezTo>
                <a:cubicBezTo>
                  <a:pt x="334893" y="77598"/>
                  <a:pt x="345250" y="71940"/>
                  <a:pt x="351615" y="67898"/>
                </a:cubicBezTo>
                <a:cubicBezTo>
                  <a:pt x="357981" y="63857"/>
                  <a:pt x="359598" y="68302"/>
                  <a:pt x="366165" y="56986"/>
                </a:cubicBezTo>
                <a:cubicBezTo>
                  <a:pt x="372733" y="45670"/>
                  <a:pt x="386878" y="9498"/>
                  <a:pt x="391020" y="0"/>
                </a:cubicBezTo>
              </a:path>
            </a:pathLst>
          </a:custGeom>
          <a:noFill/>
          <a:ln cap="flat" cmpd="sng" w="19050">
            <a:solidFill>
              <a:schemeClr val="dk1"/>
            </a:solidFill>
            <a:prstDash val="solid"/>
            <a:round/>
            <a:headEnd len="med" w="med" type="none"/>
            <a:tailEnd len="med" w="med" type="none"/>
          </a:ln>
        </p:spPr>
      </p:sp>
      <p:sp>
        <p:nvSpPr>
          <p:cNvPr id="186" name="Google Shape;186;p22"/>
          <p:cNvSpPr/>
          <p:nvPr/>
        </p:nvSpPr>
        <p:spPr>
          <a:xfrm>
            <a:off x="1521275" y="66300"/>
            <a:ext cx="2678600" cy="1282575"/>
          </a:xfrm>
          <a:custGeom>
            <a:rect b="b" l="l" r="r" t="t"/>
            <a:pathLst>
              <a:path extrusionOk="0" h="51303" w="107144">
                <a:moveTo>
                  <a:pt x="0" y="3031"/>
                </a:moveTo>
                <a:cubicBezTo>
                  <a:pt x="1970" y="7881"/>
                  <a:pt x="6618" y="24806"/>
                  <a:pt x="11821" y="32131"/>
                </a:cubicBezTo>
                <a:cubicBezTo>
                  <a:pt x="17024" y="39456"/>
                  <a:pt x="22430" y="43800"/>
                  <a:pt x="31220" y="46983"/>
                </a:cubicBezTo>
                <a:cubicBezTo>
                  <a:pt x="40010" y="50166"/>
                  <a:pt x="54105" y="51530"/>
                  <a:pt x="64563" y="51227"/>
                </a:cubicBezTo>
                <a:cubicBezTo>
                  <a:pt x="75021" y="50924"/>
                  <a:pt x="86893" y="48954"/>
                  <a:pt x="93966" y="45165"/>
                </a:cubicBezTo>
                <a:cubicBezTo>
                  <a:pt x="101039" y="41376"/>
                  <a:pt x="105938" y="36021"/>
                  <a:pt x="106999" y="28493"/>
                </a:cubicBezTo>
                <a:cubicBezTo>
                  <a:pt x="108060" y="20966"/>
                  <a:pt x="101442" y="4749"/>
                  <a:pt x="100331" y="0"/>
                </a:cubicBezTo>
              </a:path>
            </a:pathLst>
          </a:custGeom>
          <a:noFill/>
          <a:ln cap="flat" cmpd="sng" w="19050">
            <a:solidFill>
              <a:schemeClr val="dk1"/>
            </a:solidFill>
            <a:prstDash val="solid"/>
            <a:round/>
            <a:headEnd len="med" w="med" type="none"/>
            <a:tailEnd len="med" w="med" type="none"/>
          </a:ln>
        </p:spPr>
      </p:sp>
      <p:sp>
        <p:nvSpPr>
          <p:cNvPr id="187" name="Google Shape;187;p22"/>
          <p:cNvSpPr/>
          <p:nvPr/>
        </p:nvSpPr>
        <p:spPr>
          <a:xfrm>
            <a:off x="2916831" y="1977663"/>
            <a:ext cx="1332850" cy="1165625"/>
          </a:xfrm>
          <a:custGeom>
            <a:rect b="b" l="l" r="r" t="t"/>
            <a:pathLst>
              <a:path extrusionOk="0" h="46625" w="53314">
                <a:moveTo>
                  <a:pt x="10560" y="3871"/>
                </a:moveTo>
                <a:cubicBezTo>
                  <a:pt x="5710" y="7913"/>
                  <a:pt x="1163" y="18269"/>
                  <a:pt x="254" y="24483"/>
                </a:cubicBezTo>
                <a:cubicBezTo>
                  <a:pt x="-655" y="30697"/>
                  <a:pt x="860" y="37466"/>
                  <a:pt x="5104" y="41154"/>
                </a:cubicBezTo>
                <a:cubicBezTo>
                  <a:pt x="9348" y="44842"/>
                  <a:pt x="18896" y="46812"/>
                  <a:pt x="25716" y="46610"/>
                </a:cubicBezTo>
                <a:cubicBezTo>
                  <a:pt x="32536" y="46408"/>
                  <a:pt x="41428" y="44287"/>
                  <a:pt x="46025" y="39942"/>
                </a:cubicBezTo>
                <a:cubicBezTo>
                  <a:pt x="50622" y="35597"/>
                  <a:pt x="53552" y="25998"/>
                  <a:pt x="53299" y="20542"/>
                </a:cubicBezTo>
                <a:cubicBezTo>
                  <a:pt x="53046" y="15086"/>
                  <a:pt x="48500" y="10590"/>
                  <a:pt x="44509" y="7205"/>
                </a:cubicBezTo>
                <a:cubicBezTo>
                  <a:pt x="40518" y="3820"/>
                  <a:pt x="35011" y="790"/>
                  <a:pt x="29353" y="234"/>
                </a:cubicBezTo>
                <a:cubicBezTo>
                  <a:pt x="23695" y="-322"/>
                  <a:pt x="15410" y="-170"/>
                  <a:pt x="10560" y="3871"/>
                </a:cubicBezTo>
                <a:close/>
              </a:path>
            </a:pathLst>
          </a:custGeom>
          <a:noFill/>
          <a:ln cap="flat" cmpd="sng" w="19050">
            <a:solidFill>
              <a:schemeClr val="dk1"/>
            </a:solidFill>
            <a:prstDash val="solid"/>
            <a:round/>
            <a:headEnd len="med" w="med" type="none"/>
            <a:tailEnd len="med" w="med" type="none"/>
          </a:ln>
        </p:spPr>
      </p:sp>
      <p:sp>
        <p:nvSpPr>
          <p:cNvPr id="188" name="Google Shape;188;p22"/>
          <p:cNvSpPr/>
          <p:nvPr/>
        </p:nvSpPr>
        <p:spPr>
          <a:xfrm>
            <a:off x="5210209" y="36000"/>
            <a:ext cx="5184775" cy="2168550"/>
          </a:xfrm>
          <a:custGeom>
            <a:rect b="b" l="l" r="r" t="t"/>
            <a:pathLst>
              <a:path extrusionOk="0" h="86742" w="207391">
                <a:moveTo>
                  <a:pt x="969" y="11821"/>
                </a:moveTo>
                <a:cubicBezTo>
                  <a:pt x="1020" y="12478"/>
                  <a:pt x="-1303" y="8790"/>
                  <a:pt x="1273" y="15762"/>
                </a:cubicBezTo>
                <a:cubicBezTo>
                  <a:pt x="3850" y="22734"/>
                  <a:pt x="10113" y="43951"/>
                  <a:pt x="16428" y="53651"/>
                </a:cubicBezTo>
                <a:cubicBezTo>
                  <a:pt x="22743" y="63351"/>
                  <a:pt x="26785" y="68504"/>
                  <a:pt x="39162" y="73960"/>
                </a:cubicBezTo>
                <a:cubicBezTo>
                  <a:pt x="51539" y="79416"/>
                  <a:pt x="74071" y="85327"/>
                  <a:pt x="90692" y="86388"/>
                </a:cubicBezTo>
                <a:cubicBezTo>
                  <a:pt x="107313" y="87449"/>
                  <a:pt x="123832" y="85681"/>
                  <a:pt x="138887" y="80326"/>
                </a:cubicBezTo>
                <a:cubicBezTo>
                  <a:pt x="153942" y="74971"/>
                  <a:pt x="171219" y="61685"/>
                  <a:pt x="181020" y="54258"/>
                </a:cubicBezTo>
                <a:cubicBezTo>
                  <a:pt x="190821" y="46832"/>
                  <a:pt x="193297" y="44810"/>
                  <a:pt x="197692" y="35767"/>
                </a:cubicBezTo>
                <a:cubicBezTo>
                  <a:pt x="202087" y="26724"/>
                  <a:pt x="205775" y="5961"/>
                  <a:pt x="207391" y="0"/>
                </a:cubicBezTo>
              </a:path>
            </a:pathLst>
          </a:custGeom>
          <a:noFill/>
          <a:ln cap="flat" cmpd="sng" w="19050">
            <a:solidFill>
              <a:schemeClr val="dk1"/>
            </a:solidFill>
            <a:prstDash val="solid"/>
            <a:round/>
            <a:headEnd len="med" w="med" type="none"/>
            <a:tailEnd len="med" w="med" type="none"/>
          </a:ln>
        </p:spPr>
      </p:sp>
      <p:sp>
        <p:nvSpPr>
          <p:cNvPr id="189" name="Google Shape;189;p22"/>
          <p:cNvSpPr/>
          <p:nvPr/>
        </p:nvSpPr>
        <p:spPr>
          <a:xfrm>
            <a:off x="5583025" y="96625"/>
            <a:ext cx="4561900" cy="1748200"/>
          </a:xfrm>
          <a:custGeom>
            <a:rect b="b" l="l" r="r" t="t"/>
            <a:pathLst>
              <a:path extrusionOk="0" h="69928" w="182476">
                <a:moveTo>
                  <a:pt x="0" y="9699"/>
                </a:moveTo>
                <a:cubicBezTo>
                  <a:pt x="2880" y="17024"/>
                  <a:pt x="5809" y="43901"/>
                  <a:pt x="17277" y="53651"/>
                </a:cubicBezTo>
                <a:cubicBezTo>
                  <a:pt x="28745" y="63401"/>
                  <a:pt x="50974" y="65928"/>
                  <a:pt x="68807" y="68201"/>
                </a:cubicBezTo>
                <a:cubicBezTo>
                  <a:pt x="86640" y="70474"/>
                  <a:pt x="109121" y="70726"/>
                  <a:pt x="124277" y="67291"/>
                </a:cubicBezTo>
                <a:cubicBezTo>
                  <a:pt x="139433" y="63856"/>
                  <a:pt x="150042" y="58804"/>
                  <a:pt x="159742" y="47589"/>
                </a:cubicBezTo>
                <a:cubicBezTo>
                  <a:pt x="169442" y="36374"/>
                  <a:pt x="178687" y="7932"/>
                  <a:pt x="182476" y="0"/>
                </a:cubicBezTo>
              </a:path>
            </a:pathLst>
          </a:custGeom>
          <a:noFill/>
          <a:ln cap="flat" cmpd="sng" w="19050">
            <a:solidFill>
              <a:schemeClr val="dk1"/>
            </a:solidFill>
            <a:prstDash val="solid"/>
            <a:round/>
            <a:headEnd len="med" w="med" type="none"/>
            <a:tailEnd len="med" w="med" type="none"/>
          </a:ln>
        </p:spPr>
      </p:sp>
      <p:sp>
        <p:nvSpPr>
          <p:cNvPr id="190" name="Google Shape;190;p22"/>
          <p:cNvSpPr/>
          <p:nvPr/>
        </p:nvSpPr>
        <p:spPr>
          <a:xfrm>
            <a:off x="5908875" y="96625"/>
            <a:ext cx="4092050" cy="1374525"/>
          </a:xfrm>
          <a:custGeom>
            <a:rect b="b" l="l" r="r" t="t"/>
            <a:pathLst>
              <a:path extrusionOk="0" h="54981" w="163682">
                <a:moveTo>
                  <a:pt x="0" y="4243"/>
                </a:moveTo>
                <a:cubicBezTo>
                  <a:pt x="4850" y="9346"/>
                  <a:pt x="15964" y="26775"/>
                  <a:pt x="29099" y="34858"/>
                </a:cubicBezTo>
                <a:cubicBezTo>
                  <a:pt x="42234" y="42941"/>
                  <a:pt x="64463" y="49913"/>
                  <a:pt x="78810" y="52742"/>
                </a:cubicBezTo>
                <a:cubicBezTo>
                  <a:pt x="93158" y="55571"/>
                  <a:pt x="104120" y="56127"/>
                  <a:pt x="115184" y="51833"/>
                </a:cubicBezTo>
                <a:cubicBezTo>
                  <a:pt x="126248" y="47539"/>
                  <a:pt x="137109" y="35616"/>
                  <a:pt x="145192" y="26977"/>
                </a:cubicBezTo>
                <a:cubicBezTo>
                  <a:pt x="153275" y="18338"/>
                  <a:pt x="160600" y="4496"/>
                  <a:pt x="163682" y="0"/>
                </a:cubicBezTo>
              </a:path>
            </a:pathLst>
          </a:custGeom>
          <a:noFill/>
          <a:ln cap="flat" cmpd="sng" w="19050">
            <a:solidFill>
              <a:schemeClr val="dk1"/>
            </a:solidFill>
            <a:prstDash val="solid"/>
            <a:round/>
            <a:headEnd len="med" w="med" type="none"/>
            <a:tailEnd len="med" w="med" type="none"/>
          </a:ln>
        </p:spPr>
      </p:sp>
      <p:sp>
        <p:nvSpPr>
          <p:cNvPr id="191" name="Google Shape;191;p22"/>
          <p:cNvSpPr/>
          <p:nvPr/>
        </p:nvSpPr>
        <p:spPr>
          <a:xfrm>
            <a:off x="6363542" y="54942"/>
            <a:ext cx="3190300" cy="1098725"/>
          </a:xfrm>
          <a:custGeom>
            <a:rect b="b" l="l" r="r" t="t"/>
            <a:pathLst>
              <a:path extrusionOk="0" h="43949" w="127612">
                <a:moveTo>
                  <a:pt x="2121" y="1970"/>
                </a:moveTo>
                <a:cubicBezTo>
                  <a:pt x="2727" y="2475"/>
                  <a:pt x="0" y="0"/>
                  <a:pt x="5759" y="5001"/>
                </a:cubicBezTo>
                <a:cubicBezTo>
                  <a:pt x="11518" y="10002"/>
                  <a:pt x="24957" y="25512"/>
                  <a:pt x="36677" y="31978"/>
                </a:cubicBezTo>
                <a:cubicBezTo>
                  <a:pt x="48398" y="38445"/>
                  <a:pt x="63301" y="44861"/>
                  <a:pt x="76082" y="43800"/>
                </a:cubicBezTo>
                <a:cubicBezTo>
                  <a:pt x="88863" y="42739"/>
                  <a:pt x="104777" y="32837"/>
                  <a:pt x="113365" y="25613"/>
                </a:cubicBezTo>
                <a:cubicBezTo>
                  <a:pt x="121953" y="18389"/>
                  <a:pt x="125238" y="4647"/>
                  <a:pt x="127612" y="454"/>
                </a:cubicBezTo>
              </a:path>
            </a:pathLst>
          </a:custGeom>
          <a:noFill/>
          <a:ln cap="flat" cmpd="sng" w="19050">
            <a:solidFill>
              <a:schemeClr val="dk1"/>
            </a:solidFill>
            <a:prstDash val="solid"/>
            <a:round/>
            <a:headEnd len="med" w="med" type="none"/>
            <a:tailEnd len="med" w="med" type="none"/>
          </a:ln>
        </p:spPr>
      </p:sp>
      <p:sp>
        <p:nvSpPr>
          <p:cNvPr id="192" name="Google Shape;192;p22"/>
          <p:cNvSpPr/>
          <p:nvPr/>
        </p:nvSpPr>
        <p:spPr>
          <a:xfrm>
            <a:off x="430050" y="73875"/>
            <a:ext cx="9070750" cy="3937375"/>
          </a:xfrm>
          <a:custGeom>
            <a:rect b="b" l="l" r="r" t="t"/>
            <a:pathLst>
              <a:path extrusionOk="0" h="157495" w="362830">
                <a:moveTo>
                  <a:pt x="0" y="94573"/>
                </a:moveTo>
                <a:cubicBezTo>
                  <a:pt x="2172" y="97604"/>
                  <a:pt x="6113" y="105536"/>
                  <a:pt x="13034" y="112760"/>
                </a:cubicBezTo>
                <a:cubicBezTo>
                  <a:pt x="19955" y="119984"/>
                  <a:pt x="33848" y="132563"/>
                  <a:pt x="41527" y="137918"/>
                </a:cubicBezTo>
                <a:cubicBezTo>
                  <a:pt x="49206" y="143273"/>
                  <a:pt x="53196" y="141657"/>
                  <a:pt x="59107" y="144890"/>
                </a:cubicBezTo>
                <a:cubicBezTo>
                  <a:pt x="65018" y="148123"/>
                  <a:pt x="70070" y="156611"/>
                  <a:pt x="76991" y="157318"/>
                </a:cubicBezTo>
                <a:cubicBezTo>
                  <a:pt x="83912" y="158025"/>
                  <a:pt x="95026" y="153730"/>
                  <a:pt x="100634" y="149133"/>
                </a:cubicBezTo>
                <a:cubicBezTo>
                  <a:pt x="106242" y="144536"/>
                  <a:pt x="106949" y="138423"/>
                  <a:pt x="110637" y="129734"/>
                </a:cubicBezTo>
                <a:cubicBezTo>
                  <a:pt x="114325" y="121045"/>
                  <a:pt x="116296" y="102353"/>
                  <a:pt x="122762" y="96998"/>
                </a:cubicBezTo>
                <a:cubicBezTo>
                  <a:pt x="129229" y="91643"/>
                  <a:pt x="142262" y="96947"/>
                  <a:pt x="149436" y="97604"/>
                </a:cubicBezTo>
                <a:cubicBezTo>
                  <a:pt x="156610" y="98261"/>
                  <a:pt x="161156" y="97048"/>
                  <a:pt x="165804" y="100938"/>
                </a:cubicBezTo>
                <a:cubicBezTo>
                  <a:pt x="170452" y="104828"/>
                  <a:pt x="172271" y="119327"/>
                  <a:pt x="177323" y="120944"/>
                </a:cubicBezTo>
                <a:cubicBezTo>
                  <a:pt x="182375" y="122561"/>
                  <a:pt x="192933" y="116145"/>
                  <a:pt x="196116" y="110638"/>
                </a:cubicBezTo>
                <a:cubicBezTo>
                  <a:pt x="199299" y="105131"/>
                  <a:pt x="192832" y="95280"/>
                  <a:pt x="196419" y="87904"/>
                </a:cubicBezTo>
                <a:cubicBezTo>
                  <a:pt x="200006" y="80528"/>
                  <a:pt x="204452" y="67444"/>
                  <a:pt x="217637" y="66383"/>
                </a:cubicBezTo>
                <a:cubicBezTo>
                  <a:pt x="230823" y="65322"/>
                  <a:pt x="254819" y="83004"/>
                  <a:pt x="275532" y="81539"/>
                </a:cubicBezTo>
                <a:cubicBezTo>
                  <a:pt x="296245" y="80074"/>
                  <a:pt x="327871" y="66281"/>
                  <a:pt x="341915" y="57592"/>
                </a:cubicBezTo>
                <a:cubicBezTo>
                  <a:pt x="355960" y="48903"/>
                  <a:pt x="356313" y="39002"/>
                  <a:pt x="359799" y="29403"/>
                </a:cubicBezTo>
                <a:cubicBezTo>
                  <a:pt x="363285" y="19804"/>
                  <a:pt x="362325" y="4901"/>
                  <a:pt x="362830" y="0"/>
                </a:cubicBezTo>
              </a:path>
            </a:pathLst>
          </a:custGeom>
          <a:noFill/>
          <a:ln cap="flat" cmpd="sng" w="9525">
            <a:solidFill>
              <a:srgbClr val="0000FF"/>
            </a:solidFill>
            <a:prstDash val="dash"/>
            <a:round/>
            <a:headEnd len="med" w="med" type="none"/>
            <a:tailEnd len="med" w="med" type="none"/>
          </a:ln>
        </p:spPr>
      </p:sp>
      <p:sp>
        <p:nvSpPr>
          <p:cNvPr id="193" name="Google Shape;193;p22"/>
          <p:cNvSpPr/>
          <p:nvPr/>
        </p:nvSpPr>
        <p:spPr>
          <a:xfrm>
            <a:off x="575602" y="66300"/>
            <a:ext cx="1833750" cy="3230250"/>
          </a:xfrm>
          <a:custGeom>
            <a:rect b="b" l="l" r="r" t="t"/>
            <a:pathLst>
              <a:path extrusionOk="0" h="129210" w="73350">
                <a:moveTo>
                  <a:pt x="240" y="83054"/>
                </a:moveTo>
                <a:cubicBezTo>
                  <a:pt x="594" y="83509"/>
                  <a:pt x="-1427" y="80377"/>
                  <a:pt x="2362" y="85782"/>
                </a:cubicBezTo>
                <a:cubicBezTo>
                  <a:pt x="6151" y="91188"/>
                  <a:pt x="14588" y="108263"/>
                  <a:pt x="22974" y="115487"/>
                </a:cubicBezTo>
                <a:cubicBezTo>
                  <a:pt x="31360" y="122711"/>
                  <a:pt x="44343" y="129785"/>
                  <a:pt x="52679" y="129128"/>
                </a:cubicBezTo>
                <a:cubicBezTo>
                  <a:pt x="61015" y="128471"/>
                  <a:pt x="70967" y="118670"/>
                  <a:pt x="72988" y="111547"/>
                </a:cubicBezTo>
                <a:cubicBezTo>
                  <a:pt x="75009" y="104424"/>
                  <a:pt x="67886" y="93915"/>
                  <a:pt x="64804" y="86388"/>
                </a:cubicBezTo>
                <a:cubicBezTo>
                  <a:pt x="61722" y="78861"/>
                  <a:pt x="58034" y="74719"/>
                  <a:pt x="54498" y="66383"/>
                </a:cubicBezTo>
                <a:cubicBezTo>
                  <a:pt x="50962" y="58047"/>
                  <a:pt x="44900" y="47438"/>
                  <a:pt x="43586" y="36374"/>
                </a:cubicBezTo>
                <a:cubicBezTo>
                  <a:pt x="42273" y="25310"/>
                  <a:pt x="46112" y="6062"/>
                  <a:pt x="46617" y="0"/>
                </a:cubicBezTo>
              </a:path>
            </a:pathLst>
          </a:custGeom>
          <a:noFill/>
          <a:ln cap="flat" cmpd="sng" w="9525">
            <a:solidFill>
              <a:srgbClr val="0000FF"/>
            </a:solidFill>
            <a:prstDash val="dash"/>
            <a:round/>
            <a:headEnd len="med" w="med" type="none"/>
            <a:tailEnd len="med" w="med" type="none"/>
          </a:ln>
        </p:spPr>
      </p:sp>
      <p:sp>
        <p:nvSpPr>
          <p:cNvPr id="194" name="Google Shape;194;p22"/>
          <p:cNvSpPr/>
          <p:nvPr/>
        </p:nvSpPr>
        <p:spPr>
          <a:xfrm>
            <a:off x="4165950" y="89050"/>
            <a:ext cx="4766500" cy="1498200"/>
          </a:xfrm>
          <a:custGeom>
            <a:rect b="b" l="l" r="r" t="t"/>
            <a:pathLst>
              <a:path extrusionOk="0" h="59928" w="190660">
                <a:moveTo>
                  <a:pt x="0" y="909"/>
                </a:moveTo>
                <a:cubicBezTo>
                  <a:pt x="3132" y="5708"/>
                  <a:pt x="5961" y="21268"/>
                  <a:pt x="18793" y="29705"/>
                </a:cubicBezTo>
                <a:cubicBezTo>
                  <a:pt x="31625" y="38142"/>
                  <a:pt x="58401" y="46528"/>
                  <a:pt x="76992" y="51529"/>
                </a:cubicBezTo>
                <a:cubicBezTo>
                  <a:pt x="95583" y="56530"/>
                  <a:pt x="114578" y="60925"/>
                  <a:pt x="130340" y="59713"/>
                </a:cubicBezTo>
                <a:cubicBezTo>
                  <a:pt x="146102" y="58501"/>
                  <a:pt x="161915" y="51429"/>
                  <a:pt x="171564" y="44255"/>
                </a:cubicBezTo>
                <a:cubicBezTo>
                  <a:pt x="181213" y="37081"/>
                  <a:pt x="185052" y="24047"/>
                  <a:pt x="188235" y="16671"/>
                </a:cubicBezTo>
                <a:cubicBezTo>
                  <a:pt x="191418" y="9295"/>
                  <a:pt x="190256" y="2779"/>
                  <a:pt x="190660" y="0"/>
                </a:cubicBezTo>
              </a:path>
            </a:pathLst>
          </a:custGeom>
          <a:noFill/>
          <a:ln cap="flat" cmpd="sng" w="9525">
            <a:solidFill>
              <a:srgbClr val="0000FF"/>
            </a:solidFill>
            <a:prstDash val="dash"/>
            <a:round/>
            <a:headEnd len="med" w="med" type="none"/>
            <a:tailEnd len="med" w="med" type="none"/>
          </a:ln>
        </p:spPr>
      </p:sp>
      <p:sp>
        <p:nvSpPr>
          <p:cNvPr id="195" name="Google Shape;195;p22"/>
          <p:cNvSpPr/>
          <p:nvPr/>
        </p:nvSpPr>
        <p:spPr>
          <a:xfrm>
            <a:off x="5128350" y="134500"/>
            <a:ext cx="2367375" cy="1113200"/>
          </a:xfrm>
          <a:custGeom>
            <a:rect b="b" l="l" r="r" t="t"/>
            <a:pathLst>
              <a:path extrusionOk="0" h="44528" w="94695">
                <a:moveTo>
                  <a:pt x="0" y="1819"/>
                </a:moveTo>
                <a:cubicBezTo>
                  <a:pt x="3486" y="6113"/>
                  <a:pt x="11569" y="20612"/>
                  <a:pt x="20915" y="27584"/>
                </a:cubicBezTo>
                <a:cubicBezTo>
                  <a:pt x="30261" y="34556"/>
                  <a:pt x="46023" y="41578"/>
                  <a:pt x="56076" y="43649"/>
                </a:cubicBezTo>
                <a:cubicBezTo>
                  <a:pt x="66129" y="45720"/>
                  <a:pt x="74920" y="43751"/>
                  <a:pt x="81235" y="40012"/>
                </a:cubicBezTo>
                <a:cubicBezTo>
                  <a:pt x="87550" y="36274"/>
                  <a:pt x="91996" y="27887"/>
                  <a:pt x="93966" y="21218"/>
                </a:cubicBezTo>
                <a:cubicBezTo>
                  <a:pt x="95936" y="14549"/>
                  <a:pt x="93208" y="3536"/>
                  <a:pt x="93056" y="0"/>
                </a:cubicBezTo>
              </a:path>
            </a:pathLst>
          </a:custGeom>
          <a:noFill/>
          <a:ln cap="flat" cmpd="sng" w="9525">
            <a:solidFill>
              <a:srgbClr val="0000FF"/>
            </a:solidFill>
            <a:prstDash val="dash"/>
            <a:round/>
            <a:headEnd len="med" w="med" type="none"/>
            <a:tailEnd len="med" w="med" type="none"/>
          </a:ln>
        </p:spPr>
      </p:sp>
      <p:sp>
        <p:nvSpPr>
          <p:cNvPr id="196" name="Google Shape;196;p22"/>
          <p:cNvSpPr/>
          <p:nvPr/>
        </p:nvSpPr>
        <p:spPr>
          <a:xfrm>
            <a:off x="445200" y="2362777"/>
            <a:ext cx="10116500" cy="2685275"/>
          </a:xfrm>
          <a:custGeom>
            <a:rect b="b" l="l" r="r" t="t"/>
            <a:pathLst>
              <a:path extrusionOk="0" h="107411" w="404660">
                <a:moveTo>
                  <a:pt x="0" y="61215"/>
                </a:moveTo>
                <a:cubicBezTo>
                  <a:pt x="3840" y="62630"/>
                  <a:pt x="13388" y="66216"/>
                  <a:pt x="23037" y="69702"/>
                </a:cubicBezTo>
                <a:cubicBezTo>
                  <a:pt x="32686" y="73188"/>
                  <a:pt x="48751" y="76775"/>
                  <a:pt x="57895" y="82130"/>
                </a:cubicBezTo>
                <a:cubicBezTo>
                  <a:pt x="67039" y="87485"/>
                  <a:pt x="69818" y="97740"/>
                  <a:pt x="77901" y="101832"/>
                </a:cubicBezTo>
                <a:cubicBezTo>
                  <a:pt x="85984" y="105924"/>
                  <a:pt x="97503" y="108753"/>
                  <a:pt x="106394" y="106682"/>
                </a:cubicBezTo>
                <a:cubicBezTo>
                  <a:pt x="115285" y="104611"/>
                  <a:pt x="124732" y="95568"/>
                  <a:pt x="131249" y="89405"/>
                </a:cubicBezTo>
                <a:cubicBezTo>
                  <a:pt x="137766" y="83242"/>
                  <a:pt x="141050" y="76371"/>
                  <a:pt x="145496" y="69702"/>
                </a:cubicBezTo>
                <a:cubicBezTo>
                  <a:pt x="149942" y="63033"/>
                  <a:pt x="152013" y="54041"/>
                  <a:pt x="157924" y="49393"/>
                </a:cubicBezTo>
                <a:cubicBezTo>
                  <a:pt x="163835" y="44745"/>
                  <a:pt x="173079" y="45402"/>
                  <a:pt x="180960" y="41815"/>
                </a:cubicBezTo>
                <a:cubicBezTo>
                  <a:pt x="188841" y="38228"/>
                  <a:pt x="195813" y="30196"/>
                  <a:pt x="205210" y="27872"/>
                </a:cubicBezTo>
                <a:cubicBezTo>
                  <a:pt x="214607" y="25548"/>
                  <a:pt x="227489" y="27417"/>
                  <a:pt x="237340" y="27872"/>
                </a:cubicBezTo>
                <a:cubicBezTo>
                  <a:pt x="247191" y="28327"/>
                  <a:pt x="253860" y="28024"/>
                  <a:pt x="264317" y="30600"/>
                </a:cubicBezTo>
                <a:cubicBezTo>
                  <a:pt x="274775" y="33177"/>
                  <a:pt x="289729" y="42270"/>
                  <a:pt x="300085" y="43331"/>
                </a:cubicBezTo>
                <a:cubicBezTo>
                  <a:pt x="310442" y="44392"/>
                  <a:pt x="318878" y="41311"/>
                  <a:pt x="326456" y="36966"/>
                </a:cubicBezTo>
                <a:cubicBezTo>
                  <a:pt x="334034" y="32621"/>
                  <a:pt x="336964" y="23376"/>
                  <a:pt x="345552" y="17263"/>
                </a:cubicBezTo>
                <a:cubicBezTo>
                  <a:pt x="354140" y="11150"/>
                  <a:pt x="368135" y="2007"/>
                  <a:pt x="377986" y="289"/>
                </a:cubicBezTo>
                <a:cubicBezTo>
                  <a:pt x="387837" y="-1429"/>
                  <a:pt x="400214" y="5846"/>
                  <a:pt x="404660" y="6957"/>
                </a:cubicBezTo>
              </a:path>
            </a:pathLst>
          </a:custGeom>
          <a:noFill/>
          <a:ln cap="flat" cmpd="sng" w="9525">
            <a:solidFill>
              <a:srgbClr val="FF0000"/>
            </a:solidFill>
            <a:prstDash val="dash"/>
            <a:round/>
            <a:headEnd len="med" w="med" type="none"/>
            <a:tailEnd len="med" w="med" type="none"/>
          </a:ln>
        </p:spPr>
      </p:sp>
      <p:sp>
        <p:nvSpPr>
          <p:cNvPr id="197" name="Google Shape;197;p22"/>
          <p:cNvSpPr/>
          <p:nvPr/>
        </p:nvSpPr>
        <p:spPr>
          <a:xfrm>
            <a:off x="543725" y="3667630"/>
            <a:ext cx="9472375" cy="1728900"/>
          </a:xfrm>
          <a:custGeom>
            <a:rect b="b" l="l" r="r" t="t"/>
            <a:pathLst>
              <a:path extrusionOk="0" h="69156" w="378895">
                <a:moveTo>
                  <a:pt x="0" y="47213"/>
                </a:moveTo>
                <a:cubicBezTo>
                  <a:pt x="10003" y="49992"/>
                  <a:pt x="41729" y="60399"/>
                  <a:pt x="60017" y="63885"/>
                </a:cubicBezTo>
                <a:cubicBezTo>
                  <a:pt x="78305" y="67371"/>
                  <a:pt x="96593" y="70957"/>
                  <a:pt x="109728" y="68128"/>
                </a:cubicBezTo>
                <a:cubicBezTo>
                  <a:pt x="122863" y="65299"/>
                  <a:pt x="131350" y="54538"/>
                  <a:pt x="138827" y="46910"/>
                </a:cubicBezTo>
                <a:cubicBezTo>
                  <a:pt x="146304" y="39282"/>
                  <a:pt x="149689" y="29683"/>
                  <a:pt x="154589" y="22358"/>
                </a:cubicBezTo>
                <a:cubicBezTo>
                  <a:pt x="159489" y="15033"/>
                  <a:pt x="160954" y="6394"/>
                  <a:pt x="168229" y="2959"/>
                </a:cubicBezTo>
                <a:cubicBezTo>
                  <a:pt x="175504" y="-476"/>
                  <a:pt x="188689" y="-830"/>
                  <a:pt x="198237" y="1746"/>
                </a:cubicBezTo>
                <a:cubicBezTo>
                  <a:pt x="207785" y="4322"/>
                  <a:pt x="218395" y="13618"/>
                  <a:pt x="225518" y="18417"/>
                </a:cubicBezTo>
                <a:cubicBezTo>
                  <a:pt x="232641" y="23216"/>
                  <a:pt x="233399" y="27157"/>
                  <a:pt x="240977" y="30542"/>
                </a:cubicBezTo>
                <a:cubicBezTo>
                  <a:pt x="248555" y="33927"/>
                  <a:pt x="262397" y="37059"/>
                  <a:pt x="270985" y="38726"/>
                </a:cubicBezTo>
                <a:cubicBezTo>
                  <a:pt x="279573" y="40393"/>
                  <a:pt x="284525" y="39989"/>
                  <a:pt x="292507" y="40545"/>
                </a:cubicBezTo>
                <a:cubicBezTo>
                  <a:pt x="300489" y="41101"/>
                  <a:pt x="309583" y="43880"/>
                  <a:pt x="318878" y="42061"/>
                </a:cubicBezTo>
                <a:cubicBezTo>
                  <a:pt x="328174" y="40242"/>
                  <a:pt x="338277" y="32917"/>
                  <a:pt x="348280" y="29633"/>
                </a:cubicBezTo>
                <a:cubicBezTo>
                  <a:pt x="358283" y="26349"/>
                  <a:pt x="373793" y="23571"/>
                  <a:pt x="378895" y="22358"/>
                </a:cubicBezTo>
              </a:path>
            </a:pathLst>
          </a:custGeom>
          <a:noFill/>
          <a:ln cap="flat" cmpd="sng" w="9525">
            <a:solidFill>
              <a:srgbClr val="FF0000"/>
            </a:solidFill>
            <a:prstDash val="dash"/>
            <a:round/>
            <a:headEnd len="med" w="med" type="none"/>
            <a:tailEnd len="med" w="med" type="none"/>
          </a:ln>
        </p:spPr>
      </p:sp>
      <p:sp>
        <p:nvSpPr>
          <p:cNvPr id="198" name="Google Shape;198;p22"/>
          <p:cNvSpPr/>
          <p:nvPr/>
        </p:nvSpPr>
        <p:spPr>
          <a:xfrm>
            <a:off x="1400025" y="4903781"/>
            <a:ext cx="5903175" cy="1679525"/>
          </a:xfrm>
          <a:custGeom>
            <a:rect b="b" l="l" r="r" t="t"/>
            <a:pathLst>
              <a:path extrusionOk="0" h="67181" w="236127">
                <a:moveTo>
                  <a:pt x="0" y="67181"/>
                </a:moveTo>
                <a:cubicBezTo>
                  <a:pt x="7527" y="63948"/>
                  <a:pt x="31170" y="52177"/>
                  <a:pt x="45164" y="47782"/>
                </a:cubicBezTo>
                <a:cubicBezTo>
                  <a:pt x="59158" y="43387"/>
                  <a:pt x="71283" y="47529"/>
                  <a:pt x="83963" y="40810"/>
                </a:cubicBezTo>
                <a:cubicBezTo>
                  <a:pt x="96643" y="34091"/>
                  <a:pt x="110738" y="14186"/>
                  <a:pt x="121246" y="7467"/>
                </a:cubicBezTo>
                <a:cubicBezTo>
                  <a:pt x="131754" y="748"/>
                  <a:pt x="137716" y="-868"/>
                  <a:pt x="147011" y="496"/>
                </a:cubicBezTo>
                <a:cubicBezTo>
                  <a:pt x="156307" y="1860"/>
                  <a:pt x="167319" y="11660"/>
                  <a:pt x="177019" y="15651"/>
                </a:cubicBezTo>
                <a:cubicBezTo>
                  <a:pt x="186719" y="19642"/>
                  <a:pt x="195358" y="18733"/>
                  <a:pt x="205209" y="24442"/>
                </a:cubicBezTo>
                <a:cubicBezTo>
                  <a:pt x="215060" y="30151"/>
                  <a:pt x="230974" y="45660"/>
                  <a:pt x="236127" y="49903"/>
                </a:cubicBezTo>
              </a:path>
            </a:pathLst>
          </a:custGeom>
          <a:noFill/>
          <a:ln cap="flat" cmpd="sng" w="9525">
            <a:solidFill>
              <a:srgbClr val="FF0000"/>
            </a:solidFill>
            <a:prstDash val="dash"/>
            <a:round/>
            <a:headEnd len="med" w="med" type="none"/>
            <a:tailEnd len="med" w="med" type="none"/>
          </a:ln>
        </p:spPr>
      </p:sp>
      <p:sp>
        <p:nvSpPr>
          <p:cNvPr id="199" name="Google Shape;199;p22"/>
          <p:cNvSpPr/>
          <p:nvPr/>
        </p:nvSpPr>
        <p:spPr>
          <a:xfrm>
            <a:off x="1921603" y="370064"/>
            <a:ext cx="3489975" cy="3457725"/>
          </a:xfrm>
          <a:custGeom>
            <a:rect b="b" l="l" r="r" t="t"/>
            <a:pathLst>
              <a:path extrusionOk="0" h="138309" w="139599">
                <a:moveTo>
                  <a:pt x="56128" y="121523"/>
                </a:moveTo>
                <a:cubicBezTo>
                  <a:pt x="48348" y="114652"/>
                  <a:pt x="50823" y="105206"/>
                  <a:pt x="46428" y="96971"/>
                </a:cubicBezTo>
                <a:cubicBezTo>
                  <a:pt x="42033" y="88737"/>
                  <a:pt x="36223" y="79997"/>
                  <a:pt x="29757" y="72116"/>
                </a:cubicBezTo>
                <a:cubicBezTo>
                  <a:pt x="23291" y="64235"/>
                  <a:pt x="12480" y="55747"/>
                  <a:pt x="7630" y="49685"/>
                </a:cubicBezTo>
                <a:cubicBezTo>
                  <a:pt x="2780" y="43623"/>
                  <a:pt x="-1666" y="39733"/>
                  <a:pt x="658" y="35742"/>
                </a:cubicBezTo>
                <a:cubicBezTo>
                  <a:pt x="2982" y="31751"/>
                  <a:pt x="13086" y="31397"/>
                  <a:pt x="21573" y="25739"/>
                </a:cubicBezTo>
                <a:cubicBezTo>
                  <a:pt x="30060" y="20081"/>
                  <a:pt x="42993" y="5279"/>
                  <a:pt x="51581" y="1793"/>
                </a:cubicBezTo>
                <a:cubicBezTo>
                  <a:pt x="60169" y="-1693"/>
                  <a:pt x="64464" y="631"/>
                  <a:pt x="73103" y="4824"/>
                </a:cubicBezTo>
                <a:cubicBezTo>
                  <a:pt x="81742" y="9017"/>
                  <a:pt x="96544" y="17453"/>
                  <a:pt x="103414" y="26951"/>
                </a:cubicBezTo>
                <a:cubicBezTo>
                  <a:pt x="110285" y="36449"/>
                  <a:pt x="111851" y="53474"/>
                  <a:pt x="114326" y="61810"/>
                </a:cubicBezTo>
                <a:cubicBezTo>
                  <a:pt x="116802" y="70146"/>
                  <a:pt x="115337" y="72671"/>
                  <a:pt x="118267" y="76965"/>
                </a:cubicBezTo>
                <a:cubicBezTo>
                  <a:pt x="121197" y="81259"/>
                  <a:pt x="128371" y="81916"/>
                  <a:pt x="131907" y="87574"/>
                </a:cubicBezTo>
                <a:cubicBezTo>
                  <a:pt x="135443" y="93232"/>
                  <a:pt x="139940" y="104346"/>
                  <a:pt x="139485" y="110914"/>
                </a:cubicBezTo>
                <a:cubicBezTo>
                  <a:pt x="139030" y="117482"/>
                  <a:pt x="136909" y="122433"/>
                  <a:pt x="129179" y="126980"/>
                </a:cubicBezTo>
                <a:cubicBezTo>
                  <a:pt x="121450" y="131527"/>
                  <a:pt x="105283" y="139105"/>
                  <a:pt x="93108" y="138195"/>
                </a:cubicBezTo>
                <a:cubicBezTo>
                  <a:pt x="80933" y="137286"/>
                  <a:pt x="63908" y="128394"/>
                  <a:pt x="56128" y="121523"/>
                </a:cubicBezTo>
                <a:close/>
              </a:path>
            </a:pathLst>
          </a:custGeom>
          <a:noFill/>
          <a:ln cap="flat" cmpd="sng" w="9525">
            <a:solidFill>
              <a:schemeClr val="accent6"/>
            </a:solidFill>
            <a:prstDash val="solid"/>
            <a:round/>
            <a:headEnd len="med" w="med" type="none"/>
            <a:tailEnd len="med" w="med" type="none"/>
          </a:ln>
        </p:spPr>
      </p:sp>
      <p:sp>
        <p:nvSpPr>
          <p:cNvPr id="200" name="Google Shape;200;p22"/>
          <p:cNvSpPr/>
          <p:nvPr/>
        </p:nvSpPr>
        <p:spPr>
          <a:xfrm>
            <a:off x="3038584" y="1584716"/>
            <a:ext cx="1180575" cy="1763300"/>
          </a:xfrm>
          <a:custGeom>
            <a:rect b="b" l="l" r="r" t="t"/>
            <a:pathLst>
              <a:path extrusionOk="0" h="70532" w="47223">
                <a:moveTo>
                  <a:pt x="3265" y="2311"/>
                </a:moveTo>
                <a:cubicBezTo>
                  <a:pt x="6397" y="-63"/>
                  <a:pt x="12864" y="-1276"/>
                  <a:pt x="19027" y="2311"/>
                </a:cubicBezTo>
                <a:cubicBezTo>
                  <a:pt x="25190" y="5898"/>
                  <a:pt x="35597" y="14588"/>
                  <a:pt x="40245" y="23833"/>
                </a:cubicBezTo>
                <a:cubicBezTo>
                  <a:pt x="44893" y="33078"/>
                  <a:pt x="48076" y="50002"/>
                  <a:pt x="46914" y="57782"/>
                </a:cubicBezTo>
                <a:cubicBezTo>
                  <a:pt x="45752" y="65562"/>
                  <a:pt x="38831" y="70362"/>
                  <a:pt x="33274" y="70513"/>
                </a:cubicBezTo>
                <a:cubicBezTo>
                  <a:pt x="27717" y="70665"/>
                  <a:pt x="17966" y="63389"/>
                  <a:pt x="13571" y="58691"/>
                </a:cubicBezTo>
                <a:cubicBezTo>
                  <a:pt x="9176" y="53993"/>
                  <a:pt x="9125" y="49345"/>
                  <a:pt x="6902" y="42323"/>
                </a:cubicBezTo>
                <a:cubicBezTo>
                  <a:pt x="4679" y="35301"/>
                  <a:pt x="840" y="23227"/>
                  <a:pt x="234" y="16558"/>
                </a:cubicBezTo>
                <a:cubicBezTo>
                  <a:pt x="-372" y="9889"/>
                  <a:pt x="133" y="4686"/>
                  <a:pt x="3265" y="2311"/>
                </a:cubicBezTo>
                <a:close/>
              </a:path>
            </a:pathLst>
          </a:custGeom>
          <a:noFill/>
          <a:ln cap="flat" cmpd="sng" w="9525">
            <a:solidFill>
              <a:schemeClr val="accent6"/>
            </a:solidFill>
            <a:prstDash val="solid"/>
            <a:round/>
            <a:headEnd len="med" w="med" type="none"/>
            <a:tailEnd len="med" w="med" type="none"/>
          </a:ln>
        </p:spPr>
      </p:sp>
      <p:sp>
        <p:nvSpPr>
          <p:cNvPr id="201" name="Google Shape;201;p22"/>
          <p:cNvSpPr/>
          <p:nvPr/>
        </p:nvSpPr>
        <p:spPr>
          <a:xfrm>
            <a:off x="5708054" y="104200"/>
            <a:ext cx="4285300" cy="5058925"/>
          </a:xfrm>
          <a:custGeom>
            <a:rect b="b" l="l" r="r" t="t"/>
            <a:pathLst>
              <a:path extrusionOk="0" h="202357" w="171412">
                <a:moveTo>
                  <a:pt x="171412" y="107606"/>
                </a:moveTo>
                <a:cubicBezTo>
                  <a:pt x="147011" y="123318"/>
                  <a:pt x="53399" y="195863"/>
                  <a:pt x="25007" y="201875"/>
                </a:cubicBezTo>
                <a:cubicBezTo>
                  <a:pt x="-3385" y="207887"/>
                  <a:pt x="3941" y="155953"/>
                  <a:pt x="1061" y="143677"/>
                </a:cubicBezTo>
                <a:cubicBezTo>
                  <a:pt x="-1818" y="131401"/>
                  <a:pt x="1415" y="133270"/>
                  <a:pt x="7730" y="128218"/>
                </a:cubicBezTo>
                <a:cubicBezTo>
                  <a:pt x="14045" y="123166"/>
                  <a:pt x="27029" y="116295"/>
                  <a:pt x="38951" y="113365"/>
                </a:cubicBezTo>
                <a:cubicBezTo>
                  <a:pt x="50874" y="110435"/>
                  <a:pt x="65625" y="115184"/>
                  <a:pt x="79265" y="110637"/>
                </a:cubicBezTo>
                <a:cubicBezTo>
                  <a:pt x="92905" y="106090"/>
                  <a:pt x="112507" y="92905"/>
                  <a:pt x="120792" y="86085"/>
                </a:cubicBezTo>
                <a:cubicBezTo>
                  <a:pt x="129077" y="79265"/>
                  <a:pt x="126551" y="74921"/>
                  <a:pt x="128976" y="69717"/>
                </a:cubicBezTo>
                <a:cubicBezTo>
                  <a:pt x="131401" y="64514"/>
                  <a:pt x="131451" y="60371"/>
                  <a:pt x="135341" y="54864"/>
                </a:cubicBezTo>
                <a:cubicBezTo>
                  <a:pt x="139231" y="49357"/>
                  <a:pt x="149234" y="45821"/>
                  <a:pt x="152316" y="36677"/>
                </a:cubicBezTo>
                <a:cubicBezTo>
                  <a:pt x="155398" y="27533"/>
                  <a:pt x="153579" y="6113"/>
                  <a:pt x="153832" y="0"/>
                </a:cubicBezTo>
              </a:path>
            </a:pathLst>
          </a:custGeom>
          <a:noFill/>
          <a:ln cap="flat" cmpd="sng" w="9525">
            <a:solidFill>
              <a:schemeClr val="accent6"/>
            </a:solidFill>
            <a:prstDash val="solid"/>
            <a:round/>
            <a:headEnd len="med" w="med" type="none"/>
            <a:tailEnd len="med" w="med" type="none"/>
          </a:ln>
        </p:spPr>
      </p:sp>
      <p:sp>
        <p:nvSpPr>
          <p:cNvPr id="202" name="Google Shape;202;p22"/>
          <p:cNvSpPr/>
          <p:nvPr/>
        </p:nvSpPr>
        <p:spPr>
          <a:xfrm>
            <a:off x="5887519" y="3459622"/>
            <a:ext cx="2103150" cy="1623825"/>
          </a:xfrm>
          <a:custGeom>
            <a:rect b="b" l="l" r="r" t="t"/>
            <a:pathLst>
              <a:path extrusionOk="0" h="64953" w="84126">
                <a:moveTo>
                  <a:pt x="17525" y="64324"/>
                </a:moveTo>
                <a:cubicBezTo>
                  <a:pt x="13787" y="65890"/>
                  <a:pt x="15706" y="64274"/>
                  <a:pt x="13281" y="61293"/>
                </a:cubicBezTo>
                <a:cubicBezTo>
                  <a:pt x="10856" y="58312"/>
                  <a:pt x="4694" y="54776"/>
                  <a:pt x="2976" y="46440"/>
                </a:cubicBezTo>
                <a:cubicBezTo>
                  <a:pt x="1259" y="38104"/>
                  <a:pt x="-2733" y="19009"/>
                  <a:pt x="2976" y="11279"/>
                </a:cubicBezTo>
                <a:cubicBezTo>
                  <a:pt x="8685" y="3550"/>
                  <a:pt x="24346" y="-189"/>
                  <a:pt x="37228" y="63"/>
                </a:cubicBezTo>
                <a:cubicBezTo>
                  <a:pt x="50110" y="316"/>
                  <a:pt x="73652" y="7843"/>
                  <a:pt x="80270" y="12794"/>
                </a:cubicBezTo>
                <a:cubicBezTo>
                  <a:pt x="86888" y="17745"/>
                  <a:pt x="84362" y="23252"/>
                  <a:pt x="76936" y="29769"/>
                </a:cubicBezTo>
                <a:cubicBezTo>
                  <a:pt x="69510" y="36286"/>
                  <a:pt x="45614" y="46137"/>
                  <a:pt x="35712" y="51896"/>
                </a:cubicBezTo>
                <a:cubicBezTo>
                  <a:pt x="25810" y="57655"/>
                  <a:pt x="21264" y="62758"/>
                  <a:pt x="17525" y="64324"/>
                </a:cubicBezTo>
                <a:close/>
              </a:path>
            </a:pathLst>
          </a:custGeom>
          <a:noFill/>
          <a:ln cap="flat" cmpd="sng" w="9525">
            <a:solidFill>
              <a:schemeClr val="accent6"/>
            </a:solidFill>
            <a:prstDash val="solid"/>
            <a:round/>
            <a:headEnd len="med" w="med" type="none"/>
            <a:tailEnd len="med" w="med" type="none"/>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3"/>
          <p:cNvPicPr preferRelativeResize="0"/>
          <p:nvPr/>
        </p:nvPicPr>
        <p:blipFill>
          <a:blip r:embed="rId3">
            <a:alphaModFix/>
          </a:blip>
          <a:stretch>
            <a:fillRect/>
          </a:stretch>
        </p:blipFill>
        <p:spPr>
          <a:xfrm>
            <a:off x="410900" y="0"/>
            <a:ext cx="11362100" cy="6858001"/>
          </a:xfrm>
          <a:prstGeom prst="rect">
            <a:avLst/>
          </a:prstGeom>
          <a:noFill/>
          <a:ln>
            <a:noFill/>
          </a:ln>
        </p:spPr>
      </p:pic>
      <p:pic>
        <p:nvPicPr>
          <p:cNvPr id="208" name="Google Shape;208;p23"/>
          <p:cNvPicPr preferRelativeResize="0"/>
          <p:nvPr/>
        </p:nvPicPr>
        <p:blipFill>
          <a:blip r:embed="rId4">
            <a:alphaModFix/>
          </a:blip>
          <a:stretch>
            <a:fillRect/>
          </a:stretch>
        </p:blipFill>
        <p:spPr>
          <a:xfrm>
            <a:off x="410898" y="0"/>
            <a:ext cx="11362099" cy="6858000"/>
          </a:xfrm>
          <a:prstGeom prst="rect">
            <a:avLst/>
          </a:prstGeom>
          <a:noFill/>
          <a:ln>
            <a:noFill/>
          </a:ln>
        </p:spPr>
      </p:pic>
      <p:sp>
        <p:nvSpPr>
          <p:cNvPr id="209" name="Google Shape;209;p23"/>
          <p:cNvSpPr/>
          <p:nvPr/>
        </p:nvSpPr>
        <p:spPr>
          <a:xfrm>
            <a:off x="536125" y="3271750"/>
            <a:ext cx="2349150" cy="3523725"/>
          </a:xfrm>
          <a:custGeom>
            <a:rect b="b" l="l" r="r" t="t"/>
            <a:pathLst>
              <a:path extrusionOk="0" h="140949" w="93966">
                <a:moveTo>
                  <a:pt x="0" y="0"/>
                </a:moveTo>
                <a:cubicBezTo>
                  <a:pt x="2223" y="2375"/>
                  <a:pt x="8084" y="6619"/>
                  <a:pt x="13338" y="14247"/>
                </a:cubicBezTo>
                <a:cubicBezTo>
                  <a:pt x="18592" y="21876"/>
                  <a:pt x="28393" y="34000"/>
                  <a:pt x="31525" y="45771"/>
                </a:cubicBezTo>
                <a:cubicBezTo>
                  <a:pt x="34657" y="57542"/>
                  <a:pt x="21724" y="69010"/>
                  <a:pt x="32131" y="84873"/>
                </a:cubicBezTo>
                <a:cubicBezTo>
                  <a:pt x="42538" y="100736"/>
                  <a:pt x="83660" y="131603"/>
                  <a:pt x="93966" y="140949"/>
                </a:cubicBezTo>
              </a:path>
            </a:pathLst>
          </a:custGeom>
          <a:noFill/>
          <a:ln cap="flat" cmpd="sng" w="19050">
            <a:solidFill>
              <a:schemeClr val="dk1"/>
            </a:solidFill>
            <a:prstDash val="solid"/>
            <a:round/>
            <a:headEnd len="med" w="med" type="none"/>
            <a:tailEnd len="med" w="med" type="none"/>
          </a:ln>
        </p:spPr>
      </p:sp>
      <p:sp>
        <p:nvSpPr>
          <p:cNvPr id="210" name="Google Shape;210;p23"/>
          <p:cNvSpPr/>
          <p:nvPr/>
        </p:nvSpPr>
        <p:spPr>
          <a:xfrm>
            <a:off x="1668089" y="66300"/>
            <a:ext cx="2459950" cy="6706450"/>
          </a:xfrm>
          <a:custGeom>
            <a:rect b="b" l="l" r="r" t="t"/>
            <a:pathLst>
              <a:path extrusionOk="0" h="268258" w="98398">
                <a:moveTo>
                  <a:pt x="1704" y="0"/>
                </a:moveTo>
                <a:cubicBezTo>
                  <a:pt x="2512" y="5759"/>
                  <a:pt x="5796" y="20460"/>
                  <a:pt x="6554" y="34555"/>
                </a:cubicBezTo>
                <a:cubicBezTo>
                  <a:pt x="7312" y="48650"/>
                  <a:pt x="6857" y="67444"/>
                  <a:pt x="6251" y="84570"/>
                </a:cubicBezTo>
                <a:cubicBezTo>
                  <a:pt x="5645" y="101696"/>
                  <a:pt x="3927" y="121399"/>
                  <a:pt x="2917" y="137312"/>
                </a:cubicBezTo>
                <a:cubicBezTo>
                  <a:pt x="1907" y="153226"/>
                  <a:pt x="-569" y="169442"/>
                  <a:pt x="189" y="180051"/>
                </a:cubicBezTo>
                <a:cubicBezTo>
                  <a:pt x="947" y="190660"/>
                  <a:pt x="3119" y="198238"/>
                  <a:pt x="7464" y="200966"/>
                </a:cubicBezTo>
                <a:cubicBezTo>
                  <a:pt x="11809" y="203694"/>
                  <a:pt x="20245" y="199804"/>
                  <a:pt x="26257" y="196419"/>
                </a:cubicBezTo>
                <a:cubicBezTo>
                  <a:pt x="32269" y="193034"/>
                  <a:pt x="38381" y="180253"/>
                  <a:pt x="43534" y="180657"/>
                </a:cubicBezTo>
                <a:cubicBezTo>
                  <a:pt x="48687" y="181061"/>
                  <a:pt x="53891" y="190306"/>
                  <a:pt x="57175" y="198844"/>
                </a:cubicBezTo>
                <a:cubicBezTo>
                  <a:pt x="60459" y="207382"/>
                  <a:pt x="56367" y="220315"/>
                  <a:pt x="63237" y="231884"/>
                </a:cubicBezTo>
                <a:cubicBezTo>
                  <a:pt x="70108" y="243453"/>
                  <a:pt x="92538" y="262196"/>
                  <a:pt x="98398" y="268258"/>
                </a:cubicBezTo>
              </a:path>
            </a:pathLst>
          </a:custGeom>
          <a:noFill/>
          <a:ln cap="flat" cmpd="sng" w="19050">
            <a:solidFill>
              <a:schemeClr val="dk1"/>
            </a:solidFill>
            <a:prstDash val="solid"/>
            <a:round/>
            <a:headEnd len="med" w="med" type="none"/>
            <a:tailEnd len="med" w="med" type="none"/>
          </a:ln>
        </p:spPr>
      </p:sp>
      <p:sp>
        <p:nvSpPr>
          <p:cNvPr id="211" name="Google Shape;211;p23"/>
          <p:cNvSpPr/>
          <p:nvPr/>
        </p:nvSpPr>
        <p:spPr>
          <a:xfrm>
            <a:off x="2766275" y="1346790"/>
            <a:ext cx="3123200" cy="4176050"/>
          </a:xfrm>
          <a:custGeom>
            <a:rect b="b" l="l" r="r" t="t"/>
            <a:pathLst>
              <a:path extrusionOk="0" h="167042" w="124928">
                <a:moveTo>
                  <a:pt x="50531" y="11222"/>
                </a:moveTo>
                <a:cubicBezTo>
                  <a:pt x="45984" y="7635"/>
                  <a:pt x="50986" y="9757"/>
                  <a:pt x="47197" y="7888"/>
                </a:cubicBezTo>
                <a:cubicBezTo>
                  <a:pt x="43408" y="6019"/>
                  <a:pt x="33809" y="-245"/>
                  <a:pt x="27797" y="7"/>
                </a:cubicBezTo>
                <a:cubicBezTo>
                  <a:pt x="21785" y="260"/>
                  <a:pt x="15723" y="1067"/>
                  <a:pt x="11126" y="9403"/>
                </a:cubicBezTo>
                <a:cubicBezTo>
                  <a:pt x="6529" y="17739"/>
                  <a:pt x="1123" y="39109"/>
                  <a:pt x="214" y="50021"/>
                </a:cubicBezTo>
                <a:cubicBezTo>
                  <a:pt x="-695" y="60933"/>
                  <a:pt x="1325" y="61439"/>
                  <a:pt x="5670" y="74877"/>
                </a:cubicBezTo>
                <a:cubicBezTo>
                  <a:pt x="10015" y="88315"/>
                  <a:pt x="19209" y="118778"/>
                  <a:pt x="26282" y="130650"/>
                </a:cubicBezTo>
                <a:cubicBezTo>
                  <a:pt x="33355" y="142522"/>
                  <a:pt x="40427" y="140047"/>
                  <a:pt x="48106" y="146109"/>
                </a:cubicBezTo>
                <a:cubicBezTo>
                  <a:pt x="55785" y="152171"/>
                  <a:pt x="63767" y="167630"/>
                  <a:pt x="72355" y="167024"/>
                </a:cubicBezTo>
                <a:cubicBezTo>
                  <a:pt x="80943" y="166418"/>
                  <a:pt x="92513" y="150251"/>
                  <a:pt x="99636" y="142471"/>
                </a:cubicBezTo>
                <a:cubicBezTo>
                  <a:pt x="106759" y="134691"/>
                  <a:pt x="110902" y="129084"/>
                  <a:pt x="115095" y="120344"/>
                </a:cubicBezTo>
                <a:cubicBezTo>
                  <a:pt x="119288" y="111604"/>
                  <a:pt x="125956" y="97509"/>
                  <a:pt x="124794" y="90032"/>
                </a:cubicBezTo>
                <a:cubicBezTo>
                  <a:pt x="123632" y="82555"/>
                  <a:pt x="114994" y="78312"/>
                  <a:pt x="108123" y="75483"/>
                </a:cubicBezTo>
                <a:cubicBezTo>
                  <a:pt x="101253" y="72654"/>
                  <a:pt x="88876" y="75230"/>
                  <a:pt x="83571" y="73058"/>
                </a:cubicBezTo>
                <a:cubicBezTo>
                  <a:pt x="78267" y="70886"/>
                  <a:pt x="76347" y="67248"/>
                  <a:pt x="76296" y="62449"/>
                </a:cubicBezTo>
                <a:cubicBezTo>
                  <a:pt x="76245" y="57650"/>
                  <a:pt x="83570" y="49769"/>
                  <a:pt x="83267" y="44262"/>
                </a:cubicBezTo>
                <a:cubicBezTo>
                  <a:pt x="82964" y="38755"/>
                  <a:pt x="79933" y="34916"/>
                  <a:pt x="74477" y="29409"/>
                </a:cubicBezTo>
                <a:cubicBezTo>
                  <a:pt x="69021" y="23902"/>
                  <a:pt x="55078" y="14809"/>
                  <a:pt x="50531" y="11222"/>
                </a:cubicBezTo>
                <a:close/>
              </a:path>
            </a:pathLst>
          </a:custGeom>
          <a:noFill/>
          <a:ln cap="flat" cmpd="sng" w="19050">
            <a:solidFill>
              <a:schemeClr val="dk1"/>
            </a:solidFill>
            <a:prstDash val="solid"/>
            <a:round/>
            <a:headEnd len="med" w="med" type="none"/>
            <a:tailEnd len="med" w="med" type="none"/>
          </a:ln>
        </p:spPr>
      </p:sp>
      <p:sp>
        <p:nvSpPr>
          <p:cNvPr id="212" name="Google Shape;212;p23"/>
          <p:cNvSpPr/>
          <p:nvPr/>
        </p:nvSpPr>
        <p:spPr>
          <a:xfrm>
            <a:off x="5268607" y="187550"/>
            <a:ext cx="5634100" cy="6653400"/>
          </a:xfrm>
          <a:custGeom>
            <a:rect b="b" l="l" r="r" t="t"/>
            <a:pathLst>
              <a:path extrusionOk="0" h="266136" w="225364">
                <a:moveTo>
                  <a:pt x="452" y="266136"/>
                </a:moveTo>
                <a:cubicBezTo>
                  <a:pt x="553" y="262600"/>
                  <a:pt x="-912" y="253557"/>
                  <a:pt x="1058" y="244918"/>
                </a:cubicBezTo>
                <a:cubicBezTo>
                  <a:pt x="3028" y="236279"/>
                  <a:pt x="8081" y="223700"/>
                  <a:pt x="12274" y="214303"/>
                </a:cubicBezTo>
                <a:cubicBezTo>
                  <a:pt x="16467" y="204906"/>
                  <a:pt x="19144" y="197733"/>
                  <a:pt x="26217" y="188538"/>
                </a:cubicBezTo>
                <a:cubicBezTo>
                  <a:pt x="33290" y="179344"/>
                  <a:pt x="45718" y="168179"/>
                  <a:pt x="54710" y="159136"/>
                </a:cubicBezTo>
                <a:cubicBezTo>
                  <a:pt x="63703" y="150093"/>
                  <a:pt x="70523" y="142011"/>
                  <a:pt x="80172" y="134281"/>
                </a:cubicBezTo>
                <a:cubicBezTo>
                  <a:pt x="89821" y="126552"/>
                  <a:pt x="103259" y="116346"/>
                  <a:pt x="112605" y="112759"/>
                </a:cubicBezTo>
                <a:cubicBezTo>
                  <a:pt x="121951" y="109172"/>
                  <a:pt x="128670" y="114477"/>
                  <a:pt x="136248" y="112759"/>
                </a:cubicBezTo>
                <a:cubicBezTo>
                  <a:pt x="143826" y="111041"/>
                  <a:pt x="149686" y="107454"/>
                  <a:pt x="158072" y="102453"/>
                </a:cubicBezTo>
                <a:cubicBezTo>
                  <a:pt x="166458" y="97452"/>
                  <a:pt x="177472" y="87955"/>
                  <a:pt x="186565" y="82751"/>
                </a:cubicBezTo>
                <a:cubicBezTo>
                  <a:pt x="195659" y="77548"/>
                  <a:pt x="208945" y="76486"/>
                  <a:pt x="212633" y="71232"/>
                </a:cubicBezTo>
                <a:cubicBezTo>
                  <a:pt x="216321" y="65978"/>
                  <a:pt x="209249" y="57542"/>
                  <a:pt x="208693" y="51227"/>
                </a:cubicBezTo>
                <a:cubicBezTo>
                  <a:pt x="208137" y="44912"/>
                  <a:pt x="206521" y="41881"/>
                  <a:pt x="209299" y="33343"/>
                </a:cubicBezTo>
                <a:cubicBezTo>
                  <a:pt x="212078" y="24805"/>
                  <a:pt x="222687" y="5557"/>
                  <a:pt x="225364" y="0"/>
                </a:cubicBezTo>
              </a:path>
            </a:pathLst>
          </a:custGeom>
          <a:noFill/>
          <a:ln cap="flat" cmpd="sng" w="19050">
            <a:solidFill>
              <a:schemeClr val="dk1"/>
            </a:solidFill>
            <a:prstDash val="solid"/>
            <a:round/>
            <a:headEnd len="med" w="med" type="none"/>
            <a:tailEnd len="med" w="med" type="none"/>
          </a:ln>
        </p:spPr>
      </p:sp>
      <p:sp>
        <p:nvSpPr>
          <p:cNvPr id="213" name="Google Shape;213;p23"/>
          <p:cNvSpPr/>
          <p:nvPr/>
        </p:nvSpPr>
        <p:spPr>
          <a:xfrm>
            <a:off x="3075827" y="1449440"/>
            <a:ext cx="2424625" cy="3737725"/>
          </a:xfrm>
          <a:custGeom>
            <a:rect b="b" l="l" r="r" t="t"/>
            <a:pathLst>
              <a:path extrusionOk="0" h="149509" w="96985">
                <a:moveTo>
                  <a:pt x="18446" y="448"/>
                </a:moveTo>
                <a:cubicBezTo>
                  <a:pt x="15213" y="-815"/>
                  <a:pt x="14961" y="851"/>
                  <a:pt x="12384" y="2569"/>
                </a:cubicBezTo>
                <a:cubicBezTo>
                  <a:pt x="9808" y="4287"/>
                  <a:pt x="5008" y="2822"/>
                  <a:pt x="2987" y="10754"/>
                </a:cubicBezTo>
                <a:cubicBezTo>
                  <a:pt x="966" y="18686"/>
                  <a:pt x="-549" y="35711"/>
                  <a:pt x="259" y="50159"/>
                </a:cubicBezTo>
                <a:cubicBezTo>
                  <a:pt x="1067" y="64608"/>
                  <a:pt x="4553" y="85674"/>
                  <a:pt x="7837" y="97445"/>
                </a:cubicBezTo>
                <a:cubicBezTo>
                  <a:pt x="11121" y="109216"/>
                  <a:pt x="12889" y="112753"/>
                  <a:pt x="19962" y="120785"/>
                </a:cubicBezTo>
                <a:cubicBezTo>
                  <a:pt x="27035" y="128818"/>
                  <a:pt x="42747" y="141245"/>
                  <a:pt x="50274" y="145640"/>
                </a:cubicBezTo>
                <a:cubicBezTo>
                  <a:pt x="57801" y="150035"/>
                  <a:pt x="59417" y="150692"/>
                  <a:pt x="65126" y="147156"/>
                </a:cubicBezTo>
                <a:cubicBezTo>
                  <a:pt x="70835" y="143620"/>
                  <a:pt x="79222" y="132505"/>
                  <a:pt x="84526" y="124422"/>
                </a:cubicBezTo>
                <a:cubicBezTo>
                  <a:pt x="89831" y="116339"/>
                  <a:pt x="97206" y="105376"/>
                  <a:pt x="96953" y="98657"/>
                </a:cubicBezTo>
                <a:cubicBezTo>
                  <a:pt x="96700" y="91938"/>
                  <a:pt x="88011" y="87139"/>
                  <a:pt x="83010" y="84108"/>
                </a:cubicBezTo>
                <a:cubicBezTo>
                  <a:pt x="78009" y="81077"/>
                  <a:pt x="71492" y="83703"/>
                  <a:pt x="66945" y="80470"/>
                </a:cubicBezTo>
                <a:cubicBezTo>
                  <a:pt x="62398" y="77237"/>
                  <a:pt x="57852" y="69507"/>
                  <a:pt x="55730" y="64708"/>
                </a:cubicBezTo>
                <a:cubicBezTo>
                  <a:pt x="53608" y="59909"/>
                  <a:pt x="54972" y="56372"/>
                  <a:pt x="54214" y="51674"/>
                </a:cubicBezTo>
                <a:cubicBezTo>
                  <a:pt x="53456" y="46976"/>
                  <a:pt x="54921" y="43439"/>
                  <a:pt x="51183" y="36518"/>
                </a:cubicBezTo>
                <a:cubicBezTo>
                  <a:pt x="47445" y="29597"/>
                  <a:pt x="37240" y="16159"/>
                  <a:pt x="31784" y="10147"/>
                </a:cubicBezTo>
                <a:cubicBezTo>
                  <a:pt x="26328" y="4135"/>
                  <a:pt x="21679" y="1711"/>
                  <a:pt x="18446" y="448"/>
                </a:cubicBezTo>
                <a:close/>
              </a:path>
            </a:pathLst>
          </a:custGeom>
          <a:noFill/>
          <a:ln cap="flat" cmpd="sng" w="19050">
            <a:solidFill>
              <a:schemeClr val="dk1"/>
            </a:solidFill>
            <a:prstDash val="solid"/>
            <a:round/>
            <a:headEnd len="med" w="med" type="none"/>
            <a:tailEnd len="med" w="med" type="none"/>
          </a:ln>
        </p:spPr>
      </p:sp>
      <p:sp>
        <p:nvSpPr>
          <p:cNvPr id="214" name="Google Shape;214;p23"/>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med" w="med" type="none"/>
            <a:tailEnd len="med" w="med" type="none"/>
          </a:ln>
        </p:spPr>
      </p:sp>
      <p:sp>
        <p:nvSpPr>
          <p:cNvPr id="215" name="Google Shape;215;p23"/>
          <p:cNvSpPr/>
          <p:nvPr/>
        </p:nvSpPr>
        <p:spPr>
          <a:xfrm>
            <a:off x="5939175" y="286075"/>
            <a:ext cx="5403050" cy="6410900"/>
          </a:xfrm>
          <a:custGeom>
            <a:rect b="b" l="l" r="r" t="t"/>
            <a:pathLst>
              <a:path extrusionOk="0" h="256436" w="216122">
                <a:moveTo>
                  <a:pt x="0" y="256436"/>
                </a:moveTo>
                <a:cubicBezTo>
                  <a:pt x="1364" y="249616"/>
                  <a:pt x="4850" y="227690"/>
                  <a:pt x="8184" y="215515"/>
                </a:cubicBezTo>
                <a:cubicBezTo>
                  <a:pt x="11518" y="203340"/>
                  <a:pt x="14904" y="191317"/>
                  <a:pt x="20006" y="183385"/>
                </a:cubicBezTo>
                <a:cubicBezTo>
                  <a:pt x="25109" y="175454"/>
                  <a:pt x="29958" y="175150"/>
                  <a:pt x="38799" y="167926"/>
                </a:cubicBezTo>
                <a:cubicBezTo>
                  <a:pt x="47640" y="160702"/>
                  <a:pt x="61432" y="148021"/>
                  <a:pt x="73051" y="140039"/>
                </a:cubicBezTo>
                <a:cubicBezTo>
                  <a:pt x="84671" y="132057"/>
                  <a:pt x="97856" y="124379"/>
                  <a:pt x="108516" y="120034"/>
                </a:cubicBezTo>
                <a:cubicBezTo>
                  <a:pt x="119176" y="115689"/>
                  <a:pt x="128522" y="117255"/>
                  <a:pt x="137009" y="113971"/>
                </a:cubicBezTo>
                <a:cubicBezTo>
                  <a:pt x="145496" y="110687"/>
                  <a:pt x="152569" y="104474"/>
                  <a:pt x="159439" y="100331"/>
                </a:cubicBezTo>
                <a:cubicBezTo>
                  <a:pt x="166310" y="96189"/>
                  <a:pt x="172069" y="92248"/>
                  <a:pt x="178232" y="89116"/>
                </a:cubicBezTo>
                <a:cubicBezTo>
                  <a:pt x="184395" y="85984"/>
                  <a:pt x="192377" y="85479"/>
                  <a:pt x="196419" y="81538"/>
                </a:cubicBezTo>
                <a:cubicBezTo>
                  <a:pt x="200461" y="77598"/>
                  <a:pt x="201623" y="72748"/>
                  <a:pt x="202482" y="65473"/>
                </a:cubicBezTo>
                <a:cubicBezTo>
                  <a:pt x="203341" y="58198"/>
                  <a:pt x="199299" y="48801"/>
                  <a:pt x="201572" y="37889"/>
                </a:cubicBezTo>
                <a:cubicBezTo>
                  <a:pt x="203845" y="26977"/>
                  <a:pt x="213697" y="6315"/>
                  <a:pt x="216122" y="0"/>
                </a:cubicBezTo>
              </a:path>
            </a:pathLst>
          </a:custGeom>
          <a:noFill/>
          <a:ln cap="flat" cmpd="sng" w="19050">
            <a:solidFill>
              <a:schemeClr val="dk1"/>
            </a:solidFill>
            <a:prstDash val="solid"/>
            <a:round/>
            <a:headEnd len="med" w="med" type="none"/>
            <a:tailEnd len="med" w="med" type="none"/>
          </a:ln>
        </p:spPr>
      </p:sp>
      <p:sp>
        <p:nvSpPr>
          <p:cNvPr id="216" name="Google Shape;216;p23"/>
          <p:cNvSpPr/>
          <p:nvPr/>
        </p:nvSpPr>
        <p:spPr>
          <a:xfrm>
            <a:off x="7278866" y="3195975"/>
            <a:ext cx="2949400" cy="3220600"/>
          </a:xfrm>
          <a:custGeom>
            <a:rect b="b" l="l" r="r" t="t"/>
            <a:pathLst>
              <a:path extrusionOk="0" h="128824" w="117976">
                <a:moveTo>
                  <a:pt x="31285" y="128824"/>
                </a:moveTo>
                <a:cubicBezTo>
                  <a:pt x="27092" y="122055"/>
                  <a:pt x="11178" y="98008"/>
                  <a:pt x="6126" y="88207"/>
                </a:cubicBezTo>
                <a:cubicBezTo>
                  <a:pt x="1074" y="78406"/>
                  <a:pt x="-1553" y="77800"/>
                  <a:pt x="973" y="70020"/>
                </a:cubicBezTo>
                <a:cubicBezTo>
                  <a:pt x="3499" y="62240"/>
                  <a:pt x="11380" y="48852"/>
                  <a:pt x="21282" y="41527"/>
                </a:cubicBezTo>
                <a:cubicBezTo>
                  <a:pt x="31184" y="34202"/>
                  <a:pt x="49573" y="29453"/>
                  <a:pt x="60384" y="26068"/>
                </a:cubicBezTo>
                <a:cubicBezTo>
                  <a:pt x="71195" y="22683"/>
                  <a:pt x="76550" y="25563"/>
                  <a:pt x="86149" y="21218"/>
                </a:cubicBezTo>
                <a:cubicBezTo>
                  <a:pt x="95748" y="16873"/>
                  <a:pt x="112672" y="3536"/>
                  <a:pt x="117976" y="0"/>
                </a:cubicBezTo>
              </a:path>
            </a:pathLst>
          </a:custGeom>
          <a:noFill/>
          <a:ln cap="flat" cmpd="sng" w="19050">
            <a:solidFill>
              <a:schemeClr val="dk1"/>
            </a:solidFill>
            <a:prstDash val="solid"/>
            <a:round/>
            <a:headEnd len="med" w="med" type="none"/>
            <a:tailEnd len="med" w="med" type="none"/>
          </a:ln>
        </p:spPr>
      </p:sp>
      <p:sp>
        <p:nvSpPr>
          <p:cNvPr id="217" name="Google Shape;217;p23"/>
          <p:cNvSpPr/>
          <p:nvPr/>
        </p:nvSpPr>
        <p:spPr>
          <a:xfrm>
            <a:off x="6284763" y="134500"/>
            <a:ext cx="4375425" cy="2623225"/>
          </a:xfrm>
          <a:custGeom>
            <a:rect b="b" l="l" r="r" t="t"/>
            <a:pathLst>
              <a:path extrusionOk="0" h="104929" w="175017">
                <a:moveTo>
                  <a:pt x="20428" y="1819"/>
                </a:moveTo>
                <a:cubicBezTo>
                  <a:pt x="17296" y="7174"/>
                  <a:pt x="4414" y="24552"/>
                  <a:pt x="1635" y="33949"/>
                </a:cubicBezTo>
                <a:cubicBezTo>
                  <a:pt x="-1143" y="43346"/>
                  <a:pt x="-133" y="48095"/>
                  <a:pt x="3757" y="58199"/>
                </a:cubicBezTo>
                <a:cubicBezTo>
                  <a:pt x="7647" y="68303"/>
                  <a:pt x="15275" y="86793"/>
                  <a:pt x="24975" y="94573"/>
                </a:cubicBezTo>
                <a:cubicBezTo>
                  <a:pt x="34675" y="102353"/>
                  <a:pt x="49982" y="104676"/>
                  <a:pt x="61955" y="104878"/>
                </a:cubicBezTo>
                <a:cubicBezTo>
                  <a:pt x="73928" y="105080"/>
                  <a:pt x="84942" y="100130"/>
                  <a:pt x="96814" y="95785"/>
                </a:cubicBezTo>
                <a:cubicBezTo>
                  <a:pt x="108686" y="91440"/>
                  <a:pt x="124094" y="83205"/>
                  <a:pt x="133187" y="78810"/>
                </a:cubicBezTo>
                <a:cubicBezTo>
                  <a:pt x="142280" y="74415"/>
                  <a:pt x="147029" y="73152"/>
                  <a:pt x="151374" y="69414"/>
                </a:cubicBezTo>
                <a:cubicBezTo>
                  <a:pt x="155719" y="65676"/>
                  <a:pt x="157638" y="62442"/>
                  <a:pt x="159255" y="56380"/>
                </a:cubicBezTo>
                <a:cubicBezTo>
                  <a:pt x="160872" y="50318"/>
                  <a:pt x="158447" y="42437"/>
                  <a:pt x="161074" y="33040"/>
                </a:cubicBezTo>
                <a:cubicBezTo>
                  <a:pt x="163701" y="23643"/>
                  <a:pt x="172693" y="5507"/>
                  <a:pt x="175017" y="0"/>
                </a:cubicBezTo>
              </a:path>
            </a:pathLst>
          </a:custGeom>
          <a:noFill/>
          <a:ln cap="flat" cmpd="sng" w="19050">
            <a:solidFill>
              <a:schemeClr val="dk1"/>
            </a:solidFill>
            <a:prstDash val="solid"/>
            <a:round/>
            <a:headEnd len="med" w="med" type="none"/>
            <a:tailEnd len="med" w="med" type="none"/>
          </a:ln>
        </p:spPr>
      </p:sp>
      <p:sp>
        <p:nvSpPr>
          <p:cNvPr id="218" name="Google Shape;218;p23"/>
          <p:cNvSpPr/>
          <p:nvPr/>
        </p:nvSpPr>
        <p:spPr>
          <a:xfrm>
            <a:off x="6934096" y="104200"/>
            <a:ext cx="3483625" cy="2262550"/>
          </a:xfrm>
          <a:custGeom>
            <a:rect b="b" l="l" r="r" t="t"/>
            <a:pathLst>
              <a:path extrusionOk="0" h="90502" w="139345">
                <a:moveTo>
                  <a:pt x="13552" y="1212"/>
                </a:moveTo>
                <a:cubicBezTo>
                  <a:pt x="11481" y="6820"/>
                  <a:pt x="3094" y="23289"/>
                  <a:pt x="1124" y="34858"/>
                </a:cubicBezTo>
                <a:cubicBezTo>
                  <a:pt x="-846" y="46427"/>
                  <a:pt x="164" y="61634"/>
                  <a:pt x="1730" y="70626"/>
                </a:cubicBezTo>
                <a:cubicBezTo>
                  <a:pt x="3296" y="79619"/>
                  <a:pt x="4054" y="85782"/>
                  <a:pt x="10520" y="88813"/>
                </a:cubicBezTo>
                <a:cubicBezTo>
                  <a:pt x="16987" y="91844"/>
                  <a:pt x="30375" y="89975"/>
                  <a:pt x="40529" y="88813"/>
                </a:cubicBezTo>
                <a:cubicBezTo>
                  <a:pt x="50684" y="87651"/>
                  <a:pt x="58666" y="86843"/>
                  <a:pt x="71447" y="81841"/>
                </a:cubicBezTo>
                <a:cubicBezTo>
                  <a:pt x="84228" y="76840"/>
                  <a:pt x="107669" y="65927"/>
                  <a:pt x="117217" y="58804"/>
                </a:cubicBezTo>
                <a:cubicBezTo>
                  <a:pt x="126765" y="51681"/>
                  <a:pt x="125048" y="48903"/>
                  <a:pt x="128736" y="39102"/>
                </a:cubicBezTo>
                <a:cubicBezTo>
                  <a:pt x="132424" y="29301"/>
                  <a:pt x="137577" y="6517"/>
                  <a:pt x="139345" y="0"/>
                </a:cubicBezTo>
              </a:path>
            </a:pathLst>
          </a:custGeom>
          <a:noFill/>
          <a:ln cap="flat" cmpd="sng" w="19050">
            <a:solidFill>
              <a:schemeClr val="dk1"/>
            </a:solidFill>
            <a:prstDash val="solid"/>
            <a:round/>
            <a:headEnd len="med" w="med" type="none"/>
            <a:tailEnd len="med" w="med" type="none"/>
          </a:ln>
        </p:spPr>
      </p:sp>
      <p:sp>
        <p:nvSpPr>
          <p:cNvPr id="219" name="Google Shape;219;p23"/>
          <p:cNvSpPr/>
          <p:nvPr/>
        </p:nvSpPr>
        <p:spPr>
          <a:xfrm>
            <a:off x="7400620" y="66300"/>
            <a:ext cx="2820075" cy="1808125"/>
          </a:xfrm>
          <a:custGeom>
            <a:rect b="b" l="l" r="r" t="t"/>
            <a:pathLst>
              <a:path extrusionOk="0" h="72325" w="112803">
                <a:moveTo>
                  <a:pt x="7621" y="10306"/>
                </a:moveTo>
                <a:cubicBezTo>
                  <a:pt x="6358" y="14954"/>
                  <a:pt x="-310" y="28746"/>
                  <a:pt x="44" y="38193"/>
                </a:cubicBezTo>
                <a:cubicBezTo>
                  <a:pt x="398" y="47640"/>
                  <a:pt x="3226" y="61432"/>
                  <a:pt x="9743" y="66989"/>
                </a:cubicBezTo>
                <a:cubicBezTo>
                  <a:pt x="16260" y="72546"/>
                  <a:pt x="28234" y="73052"/>
                  <a:pt x="39146" y="71536"/>
                </a:cubicBezTo>
                <a:cubicBezTo>
                  <a:pt x="50058" y="70020"/>
                  <a:pt x="65314" y="63755"/>
                  <a:pt x="75216" y="57895"/>
                </a:cubicBezTo>
                <a:cubicBezTo>
                  <a:pt x="85118" y="52035"/>
                  <a:pt x="93251" y="43295"/>
                  <a:pt x="98556" y="36374"/>
                </a:cubicBezTo>
                <a:cubicBezTo>
                  <a:pt x="103861" y="29453"/>
                  <a:pt x="104670" y="22431"/>
                  <a:pt x="107044" y="16369"/>
                </a:cubicBezTo>
                <a:cubicBezTo>
                  <a:pt x="109419" y="10307"/>
                  <a:pt x="111843" y="2728"/>
                  <a:pt x="112803" y="0"/>
                </a:cubicBezTo>
              </a:path>
            </a:pathLst>
          </a:custGeom>
          <a:noFill/>
          <a:ln cap="flat" cmpd="sng" w="19050">
            <a:solidFill>
              <a:schemeClr val="dk1"/>
            </a:solidFill>
            <a:prstDash val="solid"/>
            <a:round/>
            <a:headEnd len="med" w="med" type="none"/>
            <a:tailEnd len="med" w="med" type="none"/>
          </a:ln>
        </p:spPr>
      </p:sp>
      <p:sp>
        <p:nvSpPr>
          <p:cNvPr id="220" name="Google Shape;220;p23"/>
          <p:cNvSpPr/>
          <p:nvPr/>
        </p:nvSpPr>
        <p:spPr>
          <a:xfrm>
            <a:off x="3968925" y="4261553"/>
            <a:ext cx="1591350" cy="2550975"/>
          </a:xfrm>
          <a:custGeom>
            <a:rect b="b" l="l" r="r" t="t"/>
            <a:pathLst>
              <a:path extrusionOk="0" h="102039" w="63654">
                <a:moveTo>
                  <a:pt x="0" y="63544"/>
                </a:moveTo>
                <a:cubicBezTo>
                  <a:pt x="5052" y="53238"/>
                  <a:pt x="22381" y="8831"/>
                  <a:pt x="30312" y="1708"/>
                </a:cubicBezTo>
                <a:cubicBezTo>
                  <a:pt x="38244" y="-5415"/>
                  <a:pt x="42992" y="11458"/>
                  <a:pt x="47589" y="20804"/>
                </a:cubicBezTo>
                <a:cubicBezTo>
                  <a:pt x="52186" y="30150"/>
                  <a:pt x="56379" y="47781"/>
                  <a:pt x="57895" y="57784"/>
                </a:cubicBezTo>
                <a:cubicBezTo>
                  <a:pt x="59411" y="67787"/>
                  <a:pt x="55723" y="73445"/>
                  <a:pt x="56683" y="80821"/>
                </a:cubicBezTo>
                <a:cubicBezTo>
                  <a:pt x="57643" y="88197"/>
                  <a:pt x="62492" y="98503"/>
                  <a:pt x="63654" y="102039"/>
                </a:cubicBezTo>
              </a:path>
            </a:pathLst>
          </a:custGeom>
          <a:noFill/>
          <a:ln cap="flat" cmpd="sng" w="9525">
            <a:solidFill>
              <a:srgbClr val="FF0000"/>
            </a:solidFill>
            <a:prstDash val="dash"/>
            <a:round/>
            <a:headEnd len="med" w="med" type="none"/>
            <a:tailEnd len="med" w="med" type="none"/>
          </a:ln>
        </p:spPr>
      </p:sp>
      <p:sp>
        <p:nvSpPr>
          <p:cNvPr id="221" name="Google Shape;221;p23"/>
          <p:cNvSpPr/>
          <p:nvPr/>
        </p:nvSpPr>
        <p:spPr>
          <a:xfrm>
            <a:off x="3764325" y="3919039"/>
            <a:ext cx="2190000" cy="2688875"/>
          </a:xfrm>
          <a:custGeom>
            <a:rect b="b" l="l" r="r" t="t"/>
            <a:pathLst>
              <a:path extrusionOk="0" h="107555" w="87600">
                <a:moveTo>
                  <a:pt x="0" y="63300"/>
                </a:moveTo>
                <a:cubicBezTo>
                  <a:pt x="2021" y="60016"/>
                  <a:pt x="8589" y="50267"/>
                  <a:pt x="12125" y="43598"/>
                </a:cubicBezTo>
                <a:cubicBezTo>
                  <a:pt x="15661" y="36930"/>
                  <a:pt x="17480" y="30008"/>
                  <a:pt x="21218" y="23289"/>
                </a:cubicBezTo>
                <a:cubicBezTo>
                  <a:pt x="24956" y="16570"/>
                  <a:pt x="30160" y="6870"/>
                  <a:pt x="34555" y="3283"/>
                </a:cubicBezTo>
                <a:cubicBezTo>
                  <a:pt x="38950" y="-304"/>
                  <a:pt x="43093" y="-1011"/>
                  <a:pt x="47589" y="1768"/>
                </a:cubicBezTo>
                <a:cubicBezTo>
                  <a:pt x="52085" y="4547"/>
                  <a:pt x="57592" y="12882"/>
                  <a:pt x="61532" y="19955"/>
                </a:cubicBezTo>
                <a:cubicBezTo>
                  <a:pt x="65473" y="27028"/>
                  <a:pt x="67898" y="34959"/>
                  <a:pt x="71232" y="44204"/>
                </a:cubicBezTo>
                <a:cubicBezTo>
                  <a:pt x="74566" y="53449"/>
                  <a:pt x="78810" y="64867"/>
                  <a:pt x="81538" y="75425"/>
                </a:cubicBezTo>
                <a:cubicBezTo>
                  <a:pt x="84266" y="85984"/>
                  <a:pt x="86590" y="102200"/>
                  <a:pt x="87600" y="107555"/>
                </a:cubicBezTo>
              </a:path>
            </a:pathLst>
          </a:custGeom>
          <a:noFill/>
          <a:ln cap="flat" cmpd="sng" w="9525">
            <a:solidFill>
              <a:srgbClr val="FF0000"/>
            </a:solidFill>
            <a:prstDash val="dash"/>
            <a:round/>
            <a:headEnd len="med" w="med" type="none"/>
            <a:tailEnd len="med" w="med" type="none"/>
          </a:ln>
        </p:spPr>
      </p:sp>
      <p:sp>
        <p:nvSpPr>
          <p:cNvPr id="222" name="Google Shape;222;p23"/>
          <p:cNvSpPr/>
          <p:nvPr/>
        </p:nvSpPr>
        <p:spPr>
          <a:xfrm>
            <a:off x="2961075" y="2250625"/>
            <a:ext cx="7426325" cy="3000850"/>
          </a:xfrm>
          <a:custGeom>
            <a:rect b="b" l="l" r="r" t="t"/>
            <a:pathLst>
              <a:path extrusionOk="0" h="120034" w="297053">
                <a:moveTo>
                  <a:pt x="0" y="120034"/>
                </a:moveTo>
                <a:cubicBezTo>
                  <a:pt x="3536" y="116498"/>
                  <a:pt x="13994" y="106950"/>
                  <a:pt x="21218" y="98816"/>
                </a:cubicBezTo>
                <a:cubicBezTo>
                  <a:pt x="28442" y="90683"/>
                  <a:pt x="35717" y="77649"/>
                  <a:pt x="43345" y="71233"/>
                </a:cubicBezTo>
                <a:cubicBezTo>
                  <a:pt x="50973" y="64817"/>
                  <a:pt x="59360" y="61028"/>
                  <a:pt x="66988" y="60321"/>
                </a:cubicBezTo>
                <a:cubicBezTo>
                  <a:pt x="74617" y="59614"/>
                  <a:pt x="82447" y="61685"/>
                  <a:pt x="89116" y="66989"/>
                </a:cubicBezTo>
                <a:cubicBezTo>
                  <a:pt x="95785" y="72294"/>
                  <a:pt x="100988" y="85328"/>
                  <a:pt x="107000" y="92148"/>
                </a:cubicBezTo>
                <a:cubicBezTo>
                  <a:pt x="113012" y="98968"/>
                  <a:pt x="119984" y="104626"/>
                  <a:pt x="125187" y="107910"/>
                </a:cubicBezTo>
                <a:cubicBezTo>
                  <a:pt x="130390" y="111194"/>
                  <a:pt x="135290" y="114376"/>
                  <a:pt x="138220" y="111850"/>
                </a:cubicBezTo>
                <a:cubicBezTo>
                  <a:pt x="141150" y="109324"/>
                  <a:pt x="143777" y="98008"/>
                  <a:pt x="142767" y="92754"/>
                </a:cubicBezTo>
                <a:cubicBezTo>
                  <a:pt x="141757" y="87500"/>
                  <a:pt x="136301" y="85732"/>
                  <a:pt x="132158" y="80326"/>
                </a:cubicBezTo>
                <a:cubicBezTo>
                  <a:pt x="128016" y="74921"/>
                  <a:pt x="120792" y="66131"/>
                  <a:pt x="117912" y="60321"/>
                </a:cubicBezTo>
                <a:cubicBezTo>
                  <a:pt x="115033" y="54511"/>
                  <a:pt x="112103" y="48954"/>
                  <a:pt x="114881" y="45468"/>
                </a:cubicBezTo>
                <a:cubicBezTo>
                  <a:pt x="117660" y="41982"/>
                  <a:pt x="127409" y="39457"/>
                  <a:pt x="134583" y="39406"/>
                </a:cubicBezTo>
                <a:cubicBezTo>
                  <a:pt x="141757" y="39356"/>
                  <a:pt x="147617" y="41427"/>
                  <a:pt x="157923" y="45165"/>
                </a:cubicBezTo>
                <a:cubicBezTo>
                  <a:pt x="168229" y="48903"/>
                  <a:pt x="183537" y="60826"/>
                  <a:pt x="196419" y="61836"/>
                </a:cubicBezTo>
                <a:cubicBezTo>
                  <a:pt x="209302" y="62846"/>
                  <a:pt x="225973" y="56986"/>
                  <a:pt x="235218" y="51227"/>
                </a:cubicBezTo>
                <a:cubicBezTo>
                  <a:pt x="244463" y="45468"/>
                  <a:pt x="245978" y="34556"/>
                  <a:pt x="251889" y="27281"/>
                </a:cubicBezTo>
                <a:cubicBezTo>
                  <a:pt x="257800" y="20006"/>
                  <a:pt x="263155" y="12125"/>
                  <a:pt x="270682" y="7578"/>
                </a:cubicBezTo>
                <a:cubicBezTo>
                  <a:pt x="278209" y="3031"/>
                  <a:pt x="292658" y="1263"/>
                  <a:pt x="297053" y="0"/>
                </a:cubicBezTo>
              </a:path>
            </a:pathLst>
          </a:custGeom>
          <a:noFill/>
          <a:ln cap="flat" cmpd="sng" w="9525">
            <a:solidFill>
              <a:srgbClr val="FF0000"/>
            </a:solidFill>
            <a:prstDash val="dash"/>
            <a:round/>
            <a:headEnd len="med" w="med" type="none"/>
            <a:tailEnd len="med" w="med" type="none"/>
          </a:ln>
        </p:spPr>
      </p:sp>
      <p:sp>
        <p:nvSpPr>
          <p:cNvPr id="223" name="Google Shape;223;p23"/>
          <p:cNvSpPr/>
          <p:nvPr/>
        </p:nvSpPr>
        <p:spPr>
          <a:xfrm>
            <a:off x="4347825" y="1947525"/>
            <a:ext cx="6365425" cy="1375600"/>
          </a:xfrm>
          <a:custGeom>
            <a:rect b="b" l="l" r="r" t="t"/>
            <a:pathLst>
              <a:path extrusionOk="0" h="55024" w="254617">
                <a:moveTo>
                  <a:pt x="254617" y="0"/>
                </a:moveTo>
                <a:cubicBezTo>
                  <a:pt x="248555" y="455"/>
                  <a:pt x="226478" y="1010"/>
                  <a:pt x="218243" y="2728"/>
                </a:cubicBezTo>
                <a:cubicBezTo>
                  <a:pt x="210008" y="4446"/>
                  <a:pt x="212635" y="5254"/>
                  <a:pt x="205209" y="10306"/>
                </a:cubicBezTo>
                <a:cubicBezTo>
                  <a:pt x="197783" y="15358"/>
                  <a:pt x="184900" y="28593"/>
                  <a:pt x="173685" y="33039"/>
                </a:cubicBezTo>
                <a:cubicBezTo>
                  <a:pt x="162470" y="37485"/>
                  <a:pt x="148376" y="36626"/>
                  <a:pt x="137918" y="36980"/>
                </a:cubicBezTo>
                <a:cubicBezTo>
                  <a:pt x="127461" y="37334"/>
                  <a:pt x="118619" y="36323"/>
                  <a:pt x="110940" y="35161"/>
                </a:cubicBezTo>
                <a:cubicBezTo>
                  <a:pt x="103261" y="33999"/>
                  <a:pt x="99725" y="30311"/>
                  <a:pt x="91844" y="30008"/>
                </a:cubicBezTo>
                <a:cubicBezTo>
                  <a:pt x="83963" y="29705"/>
                  <a:pt x="70979" y="31827"/>
                  <a:pt x="63654" y="33343"/>
                </a:cubicBezTo>
                <a:cubicBezTo>
                  <a:pt x="56329" y="34859"/>
                  <a:pt x="52944" y="35616"/>
                  <a:pt x="47892" y="39102"/>
                </a:cubicBezTo>
                <a:cubicBezTo>
                  <a:pt x="42840" y="42588"/>
                  <a:pt x="41325" y="51985"/>
                  <a:pt x="33343" y="54258"/>
                </a:cubicBezTo>
                <a:cubicBezTo>
                  <a:pt x="25361" y="56531"/>
                  <a:pt x="5557" y="52995"/>
                  <a:pt x="0" y="52742"/>
                </a:cubicBezTo>
              </a:path>
            </a:pathLst>
          </a:custGeom>
          <a:noFill/>
          <a:ln cap="flat" cmpd="sng" w="9525">
            <a:solidFill>
              <a:srgbClr val="FF0000"/>
            </a:solidFill>
            <a:prstDash val="dash"/>
            <a:round/>
            <a:headEnd len="med" w="med" type="none"/>
            <a:tailEnd len="med" w="med" type="none"/>
          </a:ln>
        </p:spPr>
      </p:sp>
      <p:sp>
        <p:nvSpPr>
          <p:cNvPr id="224" name="Google Shape;224;p23"/>
          <p:cNvSpPr/>
          <p:nvPr/>
        </p:nvSpPr>
        <p:spPr>
          <a:xfrm>
            <a:off x="4105325" y="90925"/>
            <a:ext cx="6607925" cy="2356725"/>
          </a:xfrm>
          <a:custGeom>
            <a:rect b="b" l="l" r="r" t="t"/>
            <a:pathLst>
              <a:path extrusionOk="0" h="94269" w="264317">
                <a:moveTo>
                  <a:pt x="0" y="94269"/>
                </a:moveTo>
                <a:cubicBezTo>
                  <a:pt x="3789" y="93158"/>
                  <a:pt x="14701" y="87803"/>
                  <a:pt x="22734" y="87601"/>
                </a:cubicBezTo>
                <a:cubicBezTo>
                  <a:pt x="30767" y="87399"/>
                  <a:pt x="40113" y="92653"/>
                  <a:pt x="48196" y="93057"/>
                </a:cubicBezTo>
                <a:cubicBezTo>
                  <a:pt x="56279" y="93461"/>
                  <a:pt x="65776" y="91946"/>
                  <a:pt x="71232" y="90026"/>
                </a:cubicBezTo>
                <a:cubicBezTo>
                  <a:pt x="76688" y="88106"/>
                  <a:pt x="74668" y="83105"/>
                  <a:pt x="80932" y="81539"/>
                </a:cubicBezTo>
                <a:cubicBezTo>
                  <a:pt x="87197" y="79973"/>
                  <a:pt x="100332" y="80073"/>
                  <a:pt x="108819" y="80629"/>
                </a:cubicBezTo>
                <a:cubicBezTo>
                  <a:pt x="117306" y="81185"/>
                  <a:pt x="123824" y="83964"/>
                  <a:pt x="131856" y="84873"/>
                </a:cubicBezTo>
                <a:cubicBezTo>
                  <a:pt x="139889" y="85782"/>
                  <a:pt x="146304" y="88156"/>
                  <a:pt x="157014" y="86085"/>
                </a:cubicBezTo>
                <a:cubicBezTo>
                  <a:pt x="167724" y="84014"/>
                  <a:pt x="183234" y="75729"/>
                  <a:pt x="196116" y="72445"/>
                </a:cubicBezTo>
                <a:cubicBezTo>
                  <a:pt x="208999" y="69161"/>
                  <a:pt x="225872" y="70374"/>
                  <a:pt x="234309" y="66383"/>
                </a:cubicBezTo>
                <a:cubicBezTo>
                  <a:pt x="242746" y="62392"/>
                  <a:pt x="247394" y="53147"/>
                  <a:pt x="246737" y="48499"/>
                </a:cubicBezTo>
                <a:cubicBezTo>
                  <a:pt x="246080" y="43851"/>
                  <a:pt x="232237" y="42992"/>
                  <a:pt x="230368" y="38496"/>
                </a:cubicBezTo>
                <a:cubicBezTo>
                  <a:pt x="228499" y="34000"/>
                  <a:pt x="232389" y="25816"/>
                  <a:pt x="235521" y="21522"/>
                </a:cubicBezTo>
                <a:cubicBezTo>
                  <a:pt x="238653" y="17228"/>
                  <a:pt x="244362" y="16318"/>
                  <a:pt x="249161" y="12731"/>
                </a:cubicBezTo>
                <a:cubicBezTo>
                  <a:pt x="253960" y="9144"/>
                  <a:pt x="261791" y="2122"/>
                  <a:pt x="264317" y="0"/>
                </a:cubicBezTo>
              </a:path>
            </a:pathLst>
          </a:custGeom>
          <a:noFill/>
          <a:ln cap="flat" cmpd="sng" w="9525">
            <a:solidFill>
              <a:srgbClr val="FF0000"/>
            </a:solidFill>
            <a:prstDash val="dash"/>
            <a:round/>
            <a:headEnd len="med" w="med" type="none"/>
            <a:tailEnd len="med" w="med" type="none"/>
          </a:ln>
        </p:spPr>
      </p:sp>
      <p:sp>
        <p:nvSpPr>
          <p:cNvPr id="225" name="Google Shape;225;p23"/>
          <p:cNvSpPr/>
          <p:nvPr/>
        </p:nvSpPr>
        <p:spPr>
          <a:xfrm>
            <a:off x="2776667" y="181875"/>
            <a:ext cx="6799900" cy="1672975"/>
          </a:xfrm>
          <a:custGeom>
            <a:rect b="b" l="l" r="r" t="t"/>
            <a:pathLst>
              <a:path extrusionOk="0" h="66919" w="271996">
                <a:moveTo>
                  <a:pt x="101" y="0"/>
                </a:moveTo>
                <a:cubicBezTo>
                  <a:pt x="707" y="354"/>
                  <a:pt x="0" y="152"/>
                  <a:pt x="3738" y="2122"/>
                </a:cubicBezTo>
                <a:cubicBezTo>
                  <a:pt x="7476" y="4092"/>
                  <a:pt x="10912" y="6466"/>
                  <a:pt x="22531" y="11821"/>
                </a:cubicBezTo>
                <a:cubicBezTo>
                  <a:pt x="34151" y="17176"/>
                  <a:pt x="56531" y="27028"/>
                  <a:pt x="73455" y="34252"/>
                </a:cubicBezTo>
                <a:cubicBezTo>
                  <a:pt x="90379" y="41476"/>
                  <a:pt x="113112" y="51126"/>
                  <a:pt x="124075" y="55167"/>
                </a:cubicBezTo>
                <a:cubicBezTo>
                  <a:pt x="135038" y="59209"/>
                  <a:pt x="128672" y="56581"/>
                  <a:pt x="139231" y="58501"/>
                </a:cubicBezTo>
                <a:cubicBezTo>
                  <a:pt x="149790" y="60421"/>
                  <a:pt x="170352" y="68201"/>
                  <a:pt x="187427" y="66685"/>
                </a:cubicBezTo>
                <a:cubicBezTo>
                  <a:pt x="204503" y="65170"/>
                  <a:pt x="229711" y="55319"/>
                  <a:pt x="241684" y="49408"/>
                </a:cubicBezTo>
                <a:cubicBezTo>
                  <a:pt x="253657" y="43497"/>
                  <a:pt x="254213" y="39456"/>
                  <a:pt x="259265" y="31221"/>
                </a:cubicBezTo>
                <a:cubicBezTo>
                  <a:pt x="264317" y="22986"/>
                  <a:pt x="269874" y="5204"/>
                  <a:pt x="271996" y="0"/>
                </a:cubicBezTo>
              </a:path>
            </a:pathLst>
          </a:custGeom>
          <a:noFill/>
          <a:ln cap="flat" cmpd="sng" w="9525">
            <a:solidFill>
              <a:srgbClr val="0000FF"/>
            </a:solidFill>
            <a:prstDash val="dash"/>
            <a:round/>
            <a:headEnd len="med" w="med" type="none"/>
            <a:tailEnd len="med" w="med" type="none"/>
          </a:ln>
        </p:spPr>
      </p:sp>
      <p:sp>
        <p:nvSpPr>
          <p:cNvPr id="226" name="Google Shape;226;p23"/>
          <p:cNvSpPr/>
          <p:nvPr/>
        </p:nvSpPr>
        <p:spPr>
          <a:xfrm>
            <a:off x="574025" y="128825"/>
            <a:ext cx="1129100" cy="2152125"/>
          </a:xfrm>
          <a:custGeom>
            <a:rect b="b" l="l" r="r" t="t"/>
            <a:pathLst>
              <a:path extrusionOk="0" h="86085" w="45164">
                <a:moveTo>
                  <a:pt x="45164" y="0"/>
                </a:moveTo>
                <a:cubicBezTo>
                  <a:pt x="43143" y="1718"/>
                  <a:pt x="33495" y="4749"/>
                  <a:pt x="33040" y="10306"/>
                </a:cubicBezTo>
                <a:cubicBezTo>
                  <a:pt x="32585" y="15863"/>
                  <a:pt x="41830" y="25664"/>
                  <a:pt x="42436" y="33343"/>
                </a:cubicBezTo>
                <a:cubicBezTo>
                  <a:pt x="43042" y="41022"/>
                  <a:pt x="39304" y="49358"/>
                  <a:pt x="36677" y="56380"/>
                </a:cubicBezTo>
                <a:cubicBezTo>
                  <a:pt x="34050" y="63402"/>
                  <a:pt x="32787" y="70525"/>
                  <a:pt x="26674" y="75476"/>
                </a:cubicBezTo>
                <a:cubicBezTo>
                  <a:pt x="20561" y="80427"/>
                  <a:pt x="4446" y="84317"/>
                  <a:pt x="0" y="86085"/>
                </a:cubicBezTo>
              </a:path>
            </a:pathLst>
          </a:custGeom>
          <a:noFill/>
          <a:ln cap="flat" cmpd="sng" w="9525">
            <a:solidFill>
              <a:srgbClr val="0000FF"/>
            </a:solidFill>
            <a:prstDash val="dash"/>
            <a:round/>
            <a:headEnd len="med" w="med" type="none"/>
            <a:tailEnd len="med" w="med" type="none"/>
          </a:ln>
        </p:spPr>
      </p:sp>
      <p:sp>
        <p:nvSpPr>
          <p:cNvPr id="227" name="Google Shape;227;p23"/>
          <p:cNvSpPr/>
          <p:nvPr/>
        </p:nvSpPr>
        <p:spPr>
          <a:xfrm>
            <a:off x="1509899" y="3145619"/>
            <a:ext cx="2853075" cy="1636025"/>
          </a:xfrm>
          <a:custGeom>
            <a:rect b="b" l="l" r="r" t="t"/>
            <a:pathLst>
              <a:path extrusionOk="0" h="65441" w="114123">
                <a:moveTo>
                  <a:pt x="151" y="65441"/>
                </a:moveTo>
                <a:cubicBezTo>
                  <a:pt x="404" y="64734"/>
                  <a:pt x="50" y="65088"/>
                  <a:pt x="1667" y="61198"/>
                </a:cubicBezTo>
                <a:cubicBezTo>
                  <a:pt x="3284" y="57308"/>
                  <a:pt x="9902" y="50386"/>
                  <a:pt x="9851" y="42101"/>
                </a:cubicBezTo>
                <a:cubicBezTo>
                  <a:pt x="9801" y="33816"/>
                  <a:pt x="-4143" y="18307"/>
                  <a:pt x="1364" y="11487"/>
                </a:cubicBezTo>
                <a:cubicBezTo>
                  <a:pt x="6871" y="4667"/>
                  <a:pt x="30160" y="3000"/>
                  <a:pt x="42891" y="1181"/>
                </a:cubicBezTo>
                <a:cubicBezTo>
                  <a:pt x="55622" y="-638"/>
                  <a:pt x="65877" y="69"/>
                  <a:pt x="77749" y="574"/>
                </a:cubicBezTo>
                <a:cubicBezTo>
                  <a:pt x="89621" y="1079"/>
                  <a:pt x="108061" y="3606"/>
                  <a:pt x="114123" y="4212"/>
                </a:cubicBezTo>
              </a:path>
            </a:pathLst>
          </a:custGeom>
          <a:noFill/>
          <a:ln cap="flat" cmpd="sng" w="9525">
            <a:solidFill>
              <a:srgbClr val="FF0000"/>
            </a:solidFill>
            <a:prstDash val="dash"/>
            <a:round/>
            <a:headEnd len="med" w="med" type="none"/>
            <a:tailEnd len="med" w="med" type="none"/>
          </a:ln>
        </p:spPr>
      </p:sp>
      <p:sp>
        <p:nvSpPr>
          <p:cNvPr id="228" name="Google Shape;228;p23"/>
          <p:cNvSpPr/>
          <p:nvPr/>
        </p:nvSpPr>
        <p:spPr>
          <a:xfrm>
            <a:off x="619500" y="2440075"/>
            <a:ext cx="3516150" cy="1023025"/>
          </a:xfrm>
          <a:custGeom>
            <a:rect b="b" l="l" r="r" t="t"/>
            <a:pathLst>
              <a:path extrusionOk="0" h="40921" w="140646">
                <a:moveTo>
                  <a:pt x="0" y="40921"/>
                </a:moveTo>
                <a:cubicBezTo>
                  <a:pt x="3637" y="38749"/>
                  <a:pt x="10811" y="31676"/>
                  <a:pt x="21824" y="27887"/>
                </a:cubicBezTo>
                <a:cubicBezTo>
                  <a:pt x="32837" y="24098"/>
                  <a:pt x="51428" y="21016"/>
                  <a:pt x="66079" y="18187"/>
                </a:cubicBezTo>
                <a:cubicBezTo>
                  <a:pt x="80730" y="15358"/>
                  <a:pt x="97300" y="13944"/>
                  <a:pt x="109728" y="10913"/>
                </a:cubicBezTo>
                <a:cubicBezTo>
                  <a:pt x="122156" y="7882"/>
                  <a:pt x="135493" y="1819"/>
                  <a:pt x="140646" y="0"/>
                </a:cubicBezTo>
              </a:path>
            </a:pathLst>
          </a:custGeom>
          <a:noFill/>
          <a:ln cap="flat" cmpd="sng" w="9525">
            <a:solidFill>
              <a:srgbClr val="FF0000"/>
            </a:solidFill>
            <a:prstDash val="dash"/>
            <a:round/>
            <a:headEnd len="med" w="med" type="none"/>
            <a:tailEnd len="med" w="med" type="none"/>
          </a:ln>
        </p:spPr>
      </p:sp>
      <p:sp>
        <p:nvSpPr>
          <p:cNvPr id="229" name="Google Shape;229;p23"/>
          <p:cNvSpPr/>
          <p:nvPr/>
        </p:nvSpPr>
        <p:spPr>
          <a:xfrm>
            <a:off x="604350" y="45475"/>
            <a:ext cx="9146525" cy="2697725"/>
          </a:xfrm>
          <a:custGeom>
            <a:rect b="b" l="l" r="r" t="t"/>
            <a:pathLst>
              <a:path extrusionOk="0" h="107909" w="365861">
                <a:moveTo>
                  <a:pt x="0" y="107909"/>
                </a:moveTo>
                <a:cubicBezTo>
                  <a:pt x="7426" y="105686"/>
                  <a:pt x="31979" y="98108"/>
                  <a:pt x="44558" y="94572"/>
                </a:cubicBezTo>
                <a:cubicBezTo>
                  <a:pt x="57137" y="91036"/>
                  <a:pt x="65978" y="92248"/>
                  <a:pt x="75475" y="86691"/>
                </a:cubicBezTo>
                <a:cubicBezTo>
                  <a:pt x="84973" y="81134"/>
                  <a:pt x="94672" y="67544"/>
                  <a:pt x="101543" y="61229"/>
                </a:cubicBezTo>
                <a:cubicBezTo>
                  <a:pt x="108414" y="54914"/>
                  <a:pt x="108111" y="51074"/>
                  <a:pt x="116699" y="48801"/>
                </a:cubicBezTo>
                <a:cubicBezTo>
                  <a:pt x="125287" y="46528"/>
                  <a:pt x="140696" y="44861"/>
                  <a:pt x="153073" y="47589"/>
                </a:cubicBezTo>
                <a:cubicBezTo>
                  <a:pt x="165450" y="50317"/>
                  <a:pt x="176262" y="60320"/>
                  <a:pt x="190963" y="65170"/>
                </a:cubicBezTo>
                <a:cubicBezTo>
                  <a:pt x="205664" y="70020"/>
                  <a:pt x="226377" y="74263"/>
                  <a:pt x="241280" y="76688"/>
                </a:cubicBezTo>
                <a:cubicBezTo>
                  <a:pt x="256183" y="79113"/>
                  <a:pt x="265226" y="81487"/>
                  <a:pt x="280382" y="79719"/>
                </a:cubicBezTo>
                <a:cubicBezTo>
                  <a:pt x="295538" y="77951"/>
                  <a:pt x="319989" y="70474"/>
                  <a:pt x="332215" y="66079"/>
                </a:cubicBezTo>
                <a:cubicBezTo>
                  <a:pt x="344441" y="61684"/>
                  <a:pt x="348634" y="60471"/>
                  <a:pt x="353736" y="53348"/>
                </a:cubicBezTo>
                <a:cubicBezTo>
                  <a:pt x="358838" y="46225"/>
                  <a:pt x="360808" y="32231"/>
                  <a:pt x="362829" y="23340"/>
                </a:cubicBezTo>
                <a:cubicBezTo>
                  <a:pt x="364850" y="14449"/>
                  <a:pt x="365356" y="3890"/>
                  <a:pt x="365861" y="0"/>
                </a:cubicBezTo>
              </a:path>
            </a:pathLst>
          </a:custGeom>
          <a:noFill/>
          <a:ln cap="flat" cmpd="sng" w="9525">
            <a:solidFill>
              <a:srgbClr val="FF0000"/>
            </a:solidFill>
            <a:prstDash val="dash"/>
            <a:round/>
            <a:headEnd len="med" w="med" type="none"/>
            <a:tailEnd len="med" w="med" type="none"/>
          </a:ln>
        </p:spPr>
      </p:sp>
      <p:sp>
        <p:nvSpPr>
          <p:cNvPr id="230" name="Google Shape;230;p23"/>
          <p:cNvSpPr/>
          <p:nvPr/>
        </p:nvSpPr>
        <p:spPr>
          <a:xfrm>
            <a:off x="4090175" y="1716702"/>
            <a:ext cx="5728900" cy="4178900"/>
          </a:xfrm>
          <a:custGeom>
            <a:rect b="b" l="l" r="r" t="t"/>
            <a:pathLst>
              <a:path extrusionOk="0" h="167156" w="229156">
                <a:moveTo>
                  <a:pt x="0" y="167156"/>
                </a:moveTo>
                <a:cubicBezTo>
                  <a:pt x="1213" y="162559"/>
                  <a:pt x="3436" y="147656"/>
                  <a:pt x="7275" y="139573"/>
                </a:cubicBezTo>
                <a:cubicBezTo>
                  <a:pt x="11115" y="131490"/>
                  <a:pt x="18389" y="123660"/>
                  <a:pt x="23037" y="118658"/>
                </a:cubicBezTo>
                <a:cubicBezTo>
                  <a:pt x="27685" y="113657"/>
                  <a:pt x="32383" y="113353"/>
                  <a:pt x="35161" y="109564"/>
                </a:cubicBezTo>
                <a:cubicBezTo>
                  <a:pt x="37940" y="105775"/>
                  <a:pt x="39405" y="100016"/>
                  <a:pt x="39708" y="95924"/>
                </a:cubicBezTo>
                <a:cubicBezTo>
                  <a:pt x="40011" y="91832"/>
                  <a:pt x="38091" y="90569"/>
                  <a:pt x="36980" y="85012"/>
                </a:cubicBezTo>
                <a:cubicBezTo>
                  <a:pt x="35869" y="79455"/>
                  <a:pt x="36475" y="70715"/>
                  <a:pt x="33040" y="62581"/>
                </a:cubicBezTo>
                <a:cubicBezTo>
                  <a:pt x="29605" y="54447"/>
                  <a:pt x="21117" y="45152"/>
                  <a:pt x="16368" y="36210"/>
                </a:cubicBezTo>
                <a:cubicBezTo>
                  <a:pt x="11619" y="27268"/>
                  <a:pt x="5456" y="14942"/>
                  <a:pt x="4547" y="8930"/>
                </a:cubicBezTo>
                <a:cubicBezTo>
                  <a:pt x="3638" y="2918"/>
                  <a:pt x="6264" y="-417"/>
                  <a:pt x="10912" y="139"/>
                </a:cubicBezTo>
                <a:cubicBezTo>
                  <a:pt x="15560" y="695"/>
                  <a:pt x="23542" y="7111"/>
                  <a:pt x="32433" y="12264"/>
                </a:cubicBezTo>
                <a:cubicBezTo>
                  <a:pt x="41324" y="17417"/>
                  <a:pt x="54661" y="27420"/>
                  <a:pt x="64260" y="31057"/>
                </a:cubicBezTo>
                <a:cubicBezTo>
                  <a:pt x="73859" y="34694"/>
                  <a:pt x="83559" y="30855"/>
                  <a:pt x="90025" y="34088"/>
                </a:cubicBezTo>
                <a:cubicBezTo>
                  <a:pt x="96492" y="37321"/>
                  <a:pt x="98108" y="44799"/>
                  <a:pt x="103059" y="50457"/>
                </a:cubicBezTo>
                <a:cubicBezTo>
                  <a:pt x="108010" y="56115"/>
                  <a:pt x="111799" y="62783"/>
                  <a:pt x="119731" y="68037"/>
                </a:cubicBezTo>
                <a:cubicBezTo>
                  <a:pt x="127663" y="73291"/>
                  <a:pt x="143273" y="75312"/>
                  <a:pt x="150649" y="81981"/>
                </a:cubicBezTo>
                <a:cubicBezTo>
                  <a:pt x="158025" y="88650"/>
                  <a:pt x="159743" y="100522"/>
                  <a:pt x="163986" y="108049"/>
                </a:cubicBezTo>
                <a:cubicBezTo>
                  <a:pt x="168230" y="115576"/>
                  <a:pt x="171159" y="124821"/>
                  <a:pt x="176110" y="127145"/>
                </a:cubicBezTo>
                <a:cubicBezTo>
                  <a:pt x="181061" y="129469"/>
                  <a:pt x="189195" y="126034"/>
                  <a:pt x="193691" y="121992"/>
                </a:cubicBezTo>
                <a:cubicBezTo>
                  <a:pt x="198187" y="117951"/>
                  <a:pt x="197885" y="106837"/>
                  <a:pt x="203088" y="102896"/>
                </a:cubicBezTo>
                <a:cubicBezTo>
                  <a:pt x="208292" y="98956"/>
                  <a:pt x="220567" y="98551"/>
                  <a:pt x="224912" y="98349"/>
                </a:cubicBezTo>
                <a:cubicBezTo>
                  <a:pt x="229257" y="98147"/>
                  <a:pt x="228449" y="101127"/>
                  <a:pt x="229156" y="101683"/>
                </a:cubicBezTo>
              </a:path>
            </a:pathLst>
          </a:custGeom>
          <a:noFill/>
          <a:ln cap="flat" cmpd="sng" w="9525">
            <a:solidFill>
              <a:srgbClr val="38761D"/>
            </a:solidFill>
            <a:prstDash val="solid"/>
            <a:round/>
            <a:headEnd len="med" w="med" type="none"/>
            <a:tailEnd len="med" w="med" type="none"/>
          </a:ln>
        </p:spPr>
      </p:sp>
      <p:sp>
        <p:nvSpPr>
          <p:cNvPr id="231" name="Google Shape;231;p23"/>
          <p:cNvSpPr/>
          <p:nvPr/>
        </p:nvSpPr>
        <p:spPr>
          <a:xfrm>
            <a:off x="4476650" y="3497843"/>
            <a:ext cx="1570975" cy="2761500"/>
          </a:xfrm>
          <a:custGeom>
            <a:rect b="b" l="l" r="r" t="t"/>
            <a:pathLst>
              <a:path extrusionOk="0" h="110460" w="62839">
                <a:moveTo>
                  <a:pt x="0" y="93182"/>
                </a:moveTo>
                <a:cubicBezTo>
                  <a:pt x="1566" y="89848"/>
                  <a:pt x="5152" y="80654"/>
                  <a:pt x="9396" y="73177"/>
                </a:cubicBezTo>
                <a:cubicBezTo>
                  <a:pt x="13640" y="65700"/>
                  <a:pt x="22027" y="57415"/>
                  <a:pt x="25462" y="48321"/>
                </a:cubicBezTo>
                <a:cubicBezTo>
                  <a:pt x="28897" y="39228"/>
                  <a:pt x="29756" y="25184"/>
                  <a:pt x="30008" y="18616"/>
                </a:cubicBezTo>
                <a:cubicBezTo>
                  <a:pt x="30261" y="12049"/>
                  <a:pt x="26169" y="11998"/>
                  <a:pt x="26977" y="8916"/>
                </a:cubicBezTo>
                <a:cubicBezTo>
                  <a:pt x="27785" y="5834"/>
                  <a:pt x="31524" y="631"/>
                  <a:pt x="34858" y="126"/>
                </a:cubicBezTo>
                <a:cubicBezTo>
                  <a:pt x="38192" y="-379"/>
                  <a:pt x="42537" y="2248"/>
                  <a:pt x="46983" y="5885"/>
                </a:cubicBezTo>
                <a:cubicBezTo>
                  <a:pt x="51429" y="9522"/>
                  <a:pt x="59309" y="15383"/>
                  <a:pt x="61532" y="21950"/>
                </a:cubicBezTo>
                <a:cubicBezTo>
                  <a:pt x="63755" y="28518"/>
                  <a:pt x="62846" y="40087"/>
                  <a:pt x="60320" y="45290"/>
                </a:cubicBezTo>
                <a:cubicBezTo>
                  <a:pt x="57794" y="50494"/>
                  <a:pt x="49964" y="49736"/>
                  <a:pt x="46377" y="53171"/>
                </a:cubicBezTo>
                <a:cubicBezTo>
                  <a:pt x="42790" y="56606"/>
                  <a:pt x="41527" y="59739"/>
                  <a:pt x="38799" y="65902"/>
                </a:cubicBezTo>
                <a:cubicBezTo>
                  <a:pt x="36071" y="72065"/>
                  <a:pt x="32231" y="82725"/>
                  <a:pt x="30008" y="90151"/>
                </a:cubicBezTo>
                <a:cubicBezTo>
                  <a:pt x="27785" y="97577"/>
                  <a:pt x="26220" y="107075"/>
                  <a:pt x="25462" y="110460"/>
                </a:cubicBezTo>
              </a:path>
            </a:pathLst>
          </a:custGeom>
          <a:noFill/>
          <a:ln cap="flat" cmpd="sng" w="9525">
            <a:solidFill>
              <a:srgbClr val="38761D"/>
            </a:solidFill>
            <a:prstDash val="solid"/>
            <a:round/>
            <a:headEnd len="med" w="med" type="none"/>
            <a:tailEnd len="med" w="med" type="none"/>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4"/>
          <p:cNvSpPr txBox="1"/>
          <p:nvPr>
            <p:ph type="title"/>
          </p:nvPr>
        </p:nvSpPr>
        <p:spPr>
          <a:xfrm>
            <a:off x="0" y="-228600"/>
            <a:ext cx="12122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Surface</a:t>
            </a:r>
            <a:r>
              <a:rPr lang="en-US"/>
              <a:t> Analysis</a:t>
            </a:r>
            <a:endParaRPr/>
          </a:p>
        </p:txBody>
      </p:sp>
      <p:sp>
        <p:nvSpPr>
          <p:cNvPr id="237" name="Google Shape;237;p24"/>
          <p:cNvSpPr txBox="1"/>
          <p:nvPr/>
        </p:nvSpPr>
        <p:spPr>
          <a:xfrm>
            <a:off x="0" y="1097100"/>
            <a:ext cx="12192000" cy="54489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US" sz="1900">
                <a:latin typeface="Calibri"/>
                <a:ea typeface="Calibri"/>
                <a:cs typeface="Calibri"/>
                <a:sym typeface="Calibri"/>
              </a:rPr>
              <a:t>Main goal: Identify air masses and boundaries!</a:t>
            </a:r>
            <a:endParaRPr b="1" sz="1900">
              <a:latin typeface="Calibri"/>
              <a:ea typeface="Calibri"/>
              <a:cs typeface="Calibri"/>
              <a:sym typeface="Calibri"/>
            </a:endParaRPr>
          </a:p>
          <a:p>
            <a:pPr indent="0" lvl="0" marL="457200" rtl="0" algn="ctr">
              <a:spcBef>
                <a:spcPts val="0"/>
              </a:spcBef>
              <a:spcAft>
                <a:spcPts val="0"/>
              </a:spcAft>
              <a:buNone/>
            </a:pPr>
            <a:r>
              <a:t/>
            </a:r>
            <a:endParaRPr b="1" sz="1900">
              <a:latin typeface="Calibri"/>
              <a:ea typeface="Calibri"/>
              <a:cs typeface="Calibri"/>
              <a:sym typeface="Calibri"/>
            </a:endParaRPr>
          </a:p>
          <a:p>
            <a:pPr indent="0" lvl="0" marL="457200" rtl="0" algn="l">
              <a:spcBef>
                <a:spcPts val="0"/>
              </a:spcBef>
              <a:spcAft>
                <a:spcPts val="0"/>
              </a:spcAft>
              <a:buNone/>
            </a:pPr>
            <a:r>
              <a:rPr b="1" lang="en-US" sz="1900">
                <a:latin typeface="Calibri"/>
                <a:ea typeface="Calibri"/>
                <a:cs typeface="Calibri"/>
                <a:sym typeface="Calibri"/>
              </a:rPr>
              <a:t>Isobars (pressure): Every 2 or 4 mb (Depends on CONUS vs. Regional scale. For this exercise, do 4 mb)</a:t>
            </a:r>
            <a:endParaRPr b="1" sz="1900">
              <a:latin typeface="Calibri"/>
              <a:ea typeface="Calibri"/>
              <a:cs typeface="Calibri"/>
              <a:sym typeface="Calibri"/>
            </a:endParaRPr>
          </a:p>
          <a:p>
            <a:pPr indent="0" lvl="0" marL="457200" rtl="0" algn="l">
              <a:spcBef>
                <a:spcPts val="0"/>
              </a:spcBef>
              <a:spcAft>
                <a:spcPts val="0"/>
              </a:spcAft>
              <a:buNone/>
            </a:pPr>
            <a:r>
              <a:t/>
            </a:r>
            <a:endParaRPr b="1" sz="1900">
              <a:latin typeface="Calibri"/>
              <a:ea typeface="Calibri"/>
              <a:cs typeface="Calibri"/>
              <a:sym typeface="Calibri"/>
            </a:endParaRPr>
          </a:p>
          <a:p>
            <a:pPr indent="0" lvl="0" marL="457200" rtl="0" algn="l">
              <a:spcBef>
                <a:spcPts val="0"/>
              </a:spcBef>
              <a:spcAft>
                <a:spcPts val="0"/>
              </a:spcAft>
              <a:buNone/>
            </a:pPr>
            <a:r>
              <a:rPr b="1" lang="en-US" sz="1900">
                <a:latin typeface="Calibri"/>
                <a:ea typeface="Calibri"/>
                <a:cs typeface="Calibri"/>
                <a:sym typeface="Calibri"/>
              </a:rPr>
              <a:t>Isodrosotherms (dewpoint): Every 4 C (Allows you to scale down to 2 C as needed)</a:t>
            </a:r>
            <a:endParaRPr b="1" sz="1900">
              <a:latin typeface="Calibri"/>
              <a:ea typeface="Calibri"/>
              <a:cs typeface="Calibri"/>
              <a:sym typeface="Calibri"/>
            </a:endParaRPr>
          </a:p>
          <a:p>
            <a:pPr indent="0" lvl="0" marL="457200" rtl="0" algn="l">
              <a:spcBef>
                <a:spcPts val="0"/>
              </a:spcBef>
              <a:spcAft>
                <a:spcPts val="0"/>
              </a:spcAft>
              <a:buNone/>
            </a:pPr>
            <a:r>
              <a:t/>
            </a:r>
            <a:endParaRPr b="1" sz="1900">
              <a:latin typeface="Calibri"/>
              <a:ea typeface="Calibri"/>
              <a:cs typeface="Calibri"/>
              <a:sym typeface="Calibri"/>
            </a:endParaRPr>
          </a:p>
          <a:p>
            <a:pPr indent="0" lvl="0" marL="457200" rtl="0" algn="l">
              <a:spcBef>
                <a:spcPts val="0"/>
              </a:spcBef>
              <a:spcAft>
                <a:spcPts val="0"/>
              </a:spcAft>
              <a:buNone/>
            </a:pPr>
            <a:r>
              <a:rPr b="1" lang="en-US" sz="1900">
                <a:latin typeface="Calibri"/>
                <a:ea typeface="Calibri"/>
                <a:cs typeface="Calibri"/>
                <a:sym typeface="Calibri"/>
              </a:rPr>
              <a:t>Isotherms (temperature): Every 4 C (Allows you scale down to 2 C as needed)</a:t>
            </a:r>
            <a:endParaRPr b="1" sz="1900">
              <a:latin typeface="Calibri"/>
              <a:ea typeface="Calibri"/>
              <a:cs typeface="Calibri"/>
              <a:sym typeface="Calibri"/>
            </a:endParaRPr>
          </a:p>
          <a:p>
            <a:pPr indent="0" lvl="0" marL="457200" rtl="0" algn="l">
              <a:spcBef>
                <a:spcPts val="0"/>
              </a:spcBef>
              <a:spcAft>
                <a:spcPts val="0"/>
              </a:spcAft>
              <a:buNone/>
            </a:pPr>
            <a:r>
              <a:t/>
            </a:r>
            <a:endParaRPr b="1" sz="1900">
              <a:latin typeface="Calibri"/>
              <a:ea typeface="Calibri"/>
              <a:cs typeface="Calibri"/>
              <a:sym typeface="Calibri"/>
            </a:endParaRPr>
          </a:p>
          <a:p>
            <a:pPr indent="0" lvl="0" marL="457200" rtl="0" algn="l">
              <a:spcBef>
                <a:spcPts val="0"/>
              </a:spcBef>
              <a:spcAft>
                <a:spcPts val="0"/>
              </a:spcAft>
              <a:buNone/>
            </a:pPr>
            <a:r>
              <a:rPr b="1" lang="en-US" sz="1900">
                <a:latin typeface="Calibri"/>
                <a:ea typeface="Calibri"/>
                <a:cs typeface="Calibri"/>
                <a:sym typeface="Calibri"/>
              </a:rPr>
              <a:t>Boundaries: </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Cold Fronts</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Warm Fronts</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Stationary Fronts</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Occluded Fronts</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Drylines</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Surface troughs</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Surface Ridges</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Confluence </a:t>
            </a:r>
            <a:r>
              <a:rPr b="1" lang="en-US" sz="1900">
                <a:latin typeface="Calibri"/>
                <a:ea typeface="Calibri"/>
                <a:cs typeface="Calibri"/>
                <a:sym typeface="Calibri"/>
              </a:rPr>
              <a:t>axes </a:t>
            </a:r>
            <a:endParaRPr b="1" sz="1900">
              <a:latin typeface="Calibri"/>
              <a:ea typeface="Calibri"/>
              <a:cs typeface="Calibri"/>
              <a:sym typeface="Calibri"/>
            </a:endParaRPr>
          </a:p>
          <a:p>
            <a:pPr indent="-349250" lvl="0" marL="914400" rtl="0" algn="l">
              <a:spcBef>
                <a:spcPts val="0"/>
              </a:spcBef>
              <a:spcAft>
                <a:spcPts val="0"/>
              </a:spcAft>
              <a:buSzPts val="1900"/>
              <a:buFont typeface="Calibri"/>
              <a:buChar char="●"/>
            </a:pPr>
            <a:r>
              <a:rPr b="1" lang="en-US" sz="1900">
                <a:latin typeface="Calibri"/>
                <a:ea typeface="Calibri"/>
                <a:cs typeface="Calibri"/>
                <a:sym typeface="Calibri"/>
              </a:rPr>
              <a:t>Outflow boundaries</a:t>
            </a:r>
            <a:endParaRPr b="1" sz="1900">
              <a:latin typeface="Calibri"/>
              <a:ea typeface="Calibri"/>
              <a:cs typeface="Calibri"/>
              <a:sym typeface="Calibri"/>
            </a:endParaRPr>
          </a:p>
        </p:txBody>
      </p:sp>
      <p:sp>
        <p:nvSpPr>
          <p:cNvPr id="238" name="Google Shape;238;p24"/>
          <p:cNvSpPr txBox="1"/>
          <p:nvPr/>
        </p:nvSpPr>
        <p:spPr>
          <a:xfrm>
            <a:off x="3226300" y="3520575"/>
            <a:ext cx="3410100" cy="16470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1900">
                <a:latin typeface="Calibri"/>
                <a:ea typeface="Calibri"/>
                <a:cs typeface="Calibri"/>
                <a:sym typeface="Calibri"/>
              </a:rPr>
              <a:t>For this </a:t>
            </a:r>
            <a:r>
              <a:rPr b="1" lang="en-US" sz="1900">
                <a:latin typeface="Calibri"/>
                <a:ea typeface="Calibri"/>
                <a:cs typeface="Calibri"/>
                <a:sym typeface="Calibri"/>
              </a:rPr>
              <a:t>exercise</a:t>
            </a:r>
            <a:r>
              <a:rPr b="1" lang="en-US" sz="1900">
                <a:latin typeface="Calibri"/>
                <a:ea typeface="Calibri"/>
                <a:cs typeface="Calibri"/>
                <a:sym typeface="Calibri"/>
              </a:rPr>
              <a:t>, prioritize: </a:t>
            </a:r>
            <a:endParaRPr b="1" sz="1900">
              <a:latin typeface="Calibri"/>
              <a:ea typeface="Calibri"/>
              <a:cs typeface="Calibri"/>
              <a:sym typeface="Calibri"/>
            </a:endParaRPr>
          </a:p>
          <a:p>
            <a:pPr indent="-349250" lvl="0" marL="914400" rtl="0" algn="l">
              <a:spcBef>
                <a:spcPts val="0"/>
              </a:spcBef>
              <a:spcAft>
                <a:spcPts val="0"/>
              </a:spcAft>
              <a:buSzPts val="1900"/>
              <a:buFont typeface="Calibri"/>
              <a:buAutoNum type="arabicPeriod"/>
            </a:pPr>
            <a:r>
              <a:rPr b="1" lang="en-US" sz="1900">
                <a:latin typeface="Calibri"/>
                <a:ea typeface="Calibri"/>
                <a:cs typeface="Calibri"/>
                <a:sym typeface="Calibri"/>
              </a:rPr>
              <a:t>Surface Pressure</a:t>
            </a:r>
            <a:endParaRPr b="1" sz="1900">
              <a:latin typeface="Calibri"/>
              <a:ea typeface="Calibri"/>
              <a:cs typeface="Calibri"/>
              <a:sym typeface="Calibri"/>
            </a:endParaRPr>
          </a:p>
          <a:p>
            <a:pPr indent="-349250" lvl="0" marL="914400" rtl="0" algn="l">
              <a:spcBef>
                <a:spcPts val="0"/>
              </a:spcBef>
              <a:spcAft>
                <a:spcPts val="0"/>
              </a:spcAft>
              <a:buSzPts val="1900"/>
              <a:buFont typeface="Calibri"/>
              <a:buAutoNum type="arabicPeriod"/>
            </a:pPr>
            <a:r>
              <a:rPr b="1" lang="en-US" sz="1900">
                <a:latin typeface="Calibri"/>
                <a:ea typeface="Calibri"/>
                <a:cs typeface="Calibri"/>
                <a:sym typeface="Calibri"/>
              </a:rPr>
              <a:t>Dewpoint</a:t>
            </a:r>
            <a:endParaRPr b="1" sz="1900">
              <a:latin typeface="Calibri"/>
              <a:ea typeface="Calibri"/>
              <a:cs typeface="Calibri"/>
              <a:sym typeface="Calibri"/>
            </a:endParaRPr>
          </a:p>
          <a:p>
            <a:pPr indent="-349250" lvl="0" marL="914400" rtl="0" algn="l">
              <a:spcBef>
                <a:spcPts val="0"/>
              </a:spcBef>
              <a:spcAft>
                <a:spcPts val="0"/>
              </a:spcAft>
              <a:buSzPts val="1900"/>
              <a:buFont typeface="Calibri"/>
              <a:buAutoNum type="arabicPeriod"/>
            </a:pPr>
            <a:r>
              <a:rPr b="1" lang="en-US" sz="1900">
                <a:latin typeface="Calibri"/>
                <a:ea typeface="Calibri"/>
                <a:cs typeface="Calibri"/>
                <a:sym typeface="Calibri"/>
              </a:rPr>
              <a:t>Boundaries</a:t>
            </a:r>
            <a:endParaRPr b="1" sz="1900">
              <a:latin typeface="Calibri"/>
              <a:ea typeface="Calibri"/>
              <a:cs typeface="Calibri"/>
              <a:sym typeface="Calibri"/>
            </a:endParaRPr>
          </a:p>
          <a:p>
            <a:pPr indent="-349250" lvl="0" marL="914400" rtl="0" algn="l">
              <a:spcBef>
                <a:spcPts val="0"/>
              </a:spcBef>
              <a:spcAft>
                <a:spcPts val="0"/>
              </a:spcAft>
              <a:buSzPts val="1900"/>
              <a:buFont typeface="Calibri"/>
              <a:buAutoNum type="arabicPeriod"/>
            </a:pPr>
            <a:r>
              <a:rPr b="1" lang="en-US" sz="1900">
                <a:latin typeface="Calibri"/>
                <a:ea typeface="Calibri"/>
                <a:cs typeface="Calibri"/>
                <a:sym typeface="Calibri"/>
              </a:rPr>
              <a:t>Temperature</a:t>
            </a:r>
            <a:endParaRPr b="1" sz="1900">
              <a:latin typeface="Calibri"/>
              <a:ea typeface="Calibri"/>
              <a:cs typeface="Calibri"/>
              <a:sym typeface="Calibri"/>
            </a:endParaRPr>
          </a:p>
        </p:txBody>
      </p:sp>
      <p:pic>
        <p:nvPicPr>
          <p:cNvPr descr="station plot sample" id="239" name="Google Shape;239;p24"/>
          <p:cNvPicPr preferRelativeResize="0"/>
          <p:nvPr>
            <p:ph idx="1" type="body"/>
          </p:nvPr>
        </p:nvPicPr>
        <p:blipFill rotWithShape="1">
          <a:blip r:embed="rId3">
            <a:alphaModFix/>
          </a:blip>
          <a:srcRect b="0" l="0" r="0" t="0"/>
          <a:stretch/>
        </p:blipFill>
        <p:spPr>
          <a:xfrm>
            <a:off x="7162350" y="3627925"/>
            <a:ext cx="4363500" cy="2783100"/>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5"/>
          <p:cNvPicPr preferRelativeResize="0"/>
          <p:nvPr/>
        </p:nvPicPr>
        <p:blipFill>
          <a:blip r:embed="rId3">
            <a:alphaModFix/>
          </a:blip>
          <a:stretch>
            <a:fillRect/>
          </a:stretch>
        </p:blipFill>
        <p:spPr>
          <a:xfrm>
            <a:off x="410898" y="0"/>
            <a:ext cx="11362099" cy="6858000"/>
          </a:xfrm>
          <a:prstGeom prst="rect">
            <a:avLst/>
          </a:prstGeom>
          <a:noFill/>
          <a:ln>
            <a:noFill/>
          </a:ln>
        </p:spPr>
      </p:pic>
      <p:sp>
        <p:nvSpPr>
          <p:cNvPr id="245" name="Google Shape;245;p25"/>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med" w="med" type="none"/>
            <a:tailEnd len="med" w="med" type="none"/>
          </a:ln>
        </p:spPr>
      </p:sp>
      <p:pic>
        <p:nvPicPr>
          <p:cNvPr id="246" name="Google Shape;246;p25"/>
          <p:cNvPicPr preferRelativeResize="0"/>
          <p:nvPr/>
        </p:nvPicPr>
        <p:blipFill>
          <a:blip r:embed="rId4">
            <a:alphaModFix/>
          </a:blip>
          <a:stretch>
            <a:fillRect/>
          </a:stretch>
        </p:blipFill>
        <p:spPr>
          <a:xfrm>
            <a:off x="410899" y="0"/>
            <a:ext cx="11362102" cy="6858000"/>
          </a:xfrm>
          <a:prstGeom prst="rect">
            <a:avLst/>
          </a:prstGeom>
          <a:noFill/>
          <a:ln>
            <a:noFill/>
          </a:ln>
        </p:spPr>
      </p:pic>
      <p:sp>
        <p:nvSpPr>
          <p:cNvPr id="247" name="Google Shape;247;p25"/>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med" w="med" type="none"/>
            <a:tailEnd len="med" w="med" type="none"/>
          </a:ln>
        </p:spPr>
      </p:sp>
      <p:sp>
        <p:nvSpPr>
          <p:cNvPr id="248" name="Google Shape;248;p25"/>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med" w="med" type="none"/>
            <a:tailEnd len="med" w="med" type="none"/>
          </a:ln>
        </p:spPr>
      </p:sp>
      <p:sp>
        <p:nvSpPr>
          <p:cNvPr id="249" name="Google Shape;249;p25"/>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med" w="med" type="none"/>
            <a:tailEnd len="med" w="med" type="none"/>
          </a:ln>
        </p:spPr>
      </p:sp>
      <p:sp>
        <p:nvSpPr>
          <p:cNvPr id="250" name="Google Shape;250;p25"/>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med" w="med" type="none"/>
            <a:tailEnd len="med" w="med" type="none"/>
          </a:ln>
        </p:spPr>
      </p:sp>
      <p:sp>
        <p:nvSpPr>
          <p:cNvPr id="251" name="Google Shape;251;p25"/>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med" w="med" type="none"/>
            <a:tailEnd len="med" w="med" type="none"/>
          </a:ln>
        </p:spPr>
      </p:sp>
      <p:sp>
        <p:nvSpPr>
          <p:cNvPr id="252" name="Google Shape;252;p25"/>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med" w="med" type="none"/>
            <a:tailEnd len="med" w="med" type="none"/>
          </a:ln>
        </p:spPr>
      </p:sp>
      <p:sp>
        <p:nvSpPr>
          <p:cNvPr id="253" name="Google Shape;253;p25"/>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med" w="med" type="none"/>
            <a:tailEnd len="med" w="med" type="none"/>
          </a:ln>
        </p:spPr>
      </p:sp>
      <p:sp>
        <p:nvSpPr>
          <p:cNvPr id="254" name="Google Shape;254;p25"/>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med" w="med" type="none"/>
            <a:tailEnd len="med" w="med" type="none"/>
          </a:ln>
        </p:spPr>
      </p:sp>
      <p:sp>
        <p:nvSpPr>
          <p:cNvPr id="255" name="Google Shape;255;p25"/>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med" w="med" type="none"/>
            <a:tailEnd len="med" w="med" type="none"/>
          </a:ln>
        </p:spPr>
      </p:sp>
      <p:sp>
        <p:nvSpPr>
          <p:cNvPr id="256" name="Google Shape;256;p25"/>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med" w="med" type="none"/>
            <a:tailEnd len="med" w="med" type="none"/>
          </a:ln>
        </p:spPr>
      </p:sp>
      <p:sp>
        <p:nvSpPr>
          <p:cNvPr id="257" name="Google Shape;257;p25"/>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med" w="med" type="none"/>
            <a:tailEnd len="med" w="med" type="none"/>
          </a:ln>
        </p:spPr>
      </p:sp>
      <p:sp>
        <p:nvSpPr>
          <p:cNvPr id="258" name="Google Shape;258;p25"/>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med" w="med" type="none"/>
            <a:tailEnd len="med" w="med" type="none"/>
          </a:ln>
        </p:spPr>
      </p:sp>
      <p:sp>
        <p:nvSpPr>
          <p:cNvPr id="259" name="Google Shape;259;p25"/>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med" w="med" type="none"/>
            <a:tailEnd len="med" w="med" type="none"/>
          </a:ln>
        </p:spPr>
      </p:sp>
      <p:sp>
        <p:nvSpPr>
          <p:cNvPr id="260" name="Google Shape;260;p25"/>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med" w="med" type="none"/>
            <a:tailEnd len="med" w="med" type="none"/>
          </a:ln>
        </p:spPr>
      </p:sp>
      <p:sp>
        <p:nvSpPr>
          <p:cNvPr id="261" name="Google Shape;261;p25"/>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med" w="med" type="none"/>
            <a:tailEnd len="med" w="med" type="none"/>
          </a:ln>
        </p:spPr>
      </p:sp>
      <p:sp>
        <p:nvSpPr>
          <p:cNvPr id="262" name="Google Shape;262;p25"/>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med" w="med" type="none"/>
            <a:tailEnd len="med" w="med" type="none"/>
          </a:ln>
        </p:spPr>
      </p:sp>
      <p:sp>
        <p:nvSpPr>
          <p:cNvPr id="263" name="Google Shape;263;p25"/>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med" w="med" type="none"/>
            <a:tailEnd len="med" w="med" type="none"/>
          </a:ln>
        </p:spPr>
      </p:sp>
      <p:sp>
        <p:nvSpPr>
          <p:cNvPr id="264" name="Google Shape;264;p25"/>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med" w="med" type="none"/>
            <a:tailEnd len="med" w="med" type="none"/>
          </a:ln>
        </p:spPr>
      </p:sp>
      <p:sp>
        <p:nvSpPr>
          <p:cNvPr id="265" name="Google Shape;265;p25"/>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med" w="med" type="none"/>
            <a:tailEnd len="med" w="med" type="none"/>
          </a:ln>
        </p:spPr>
      </p:sp>
      <p:sp>
        <p:nvSpPr>
          <p:cNvPr id="266" name="Google Shape;266;p25"/>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med" w="med" type="none"/>
            <a:tailEnd len="med" w="med" type="none"/>
          </a:ln>
        </p:spPr>
      </p:sp>
      <p:sp>
        <p:nvSpPr>
          <p:cNvPr id="267" name="Google Shape;267;p25"/>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med" w="med" type="none"/>
            <a:tailEnd len="med" w="med" type="none"/>
          </a:ln>
        </p:spPr>
      </p:sp>
      <p:sp>
        <p:nvSpPr>
          <p:cNvPr id="268" name="Google Shape;268;p25"/>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med" w="med" type="none"/>
            <a:tailEnd len="med" w="med" type="none"/>
          </a:ln>
        </p:spPr>
      </p:sp>
      <p:sp>
        <p:nvSpPr>
          <p:cNvPr id="269" name="Google Shape;269;p25"/>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270" name="Google Shape;270;p25"/>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271" name="Google Shape;271;p25"/>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272" name="Google Shape;272;p25"/>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med" w="med" type="none"/>
            <a:tailEnd len="med" w="med" type="none"/>
          </a:ln>
        </p:spPr>
      </p:sp>
      <p:sp>
        <p:nvSpPr>
          <p:cNvPr id="273" name="Google Shape;273;p25"/>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med" w="med" type="none"/>
            <a:tailEnd len="med" w="med" type="none"/>
          </a:ln>
        </p:spPr>
      </p:sp>
      <p:sp>
        <p:nvSpPr>
          <p:cNvPr id="274" name="Google Shape;274;p25"/>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med" w="med" type="none"/>
            <a:tailEnd len="med" w="med" type="none"/>
          </a:ln>
        </p:spPr>
      </p:sp>
      <p:sp>
        <p:nvSpPr>
          <p:cNvPr id="275" name="Google Shape;275;p25"/>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med" w="med" type="none"/>
            <a:tailEnd len="med" w="med" type="none"/>
          </a:ln>
        </p:spPr>
      </p:sp>
      <p:sp>
        <p:nvSpPr>
          <p:cNvPr id="276" name="Google Shape;276;p25"/>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med" w="med" type="none"/>
            <a:tailEnd len="med" w="med" type="none"/>
          </a:ln>
        </p:spPr>
      </p:sp>
      <p:sp>
        <p:nvSpPr>
          <p:cNvPr id="277" name="Google Shape;277;p25"/>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med" w="med" type="none"/>
            <a:tailEnd len="med" w="med" type="none"/>
          </a:ln>
        </p:spPr>
      </p:sp>
      <p:sp>
        <p:nvSpPr>
          <p:cNvPr id="278" name="Google Shape;278;p25"/>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279" name="Google Shape;279;p25"/>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280" name="Google Shape;280;p25"/>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281" name="Google Shape;281;p25"/>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med" w="med" type="none"/>
            <a:tailEnd len="med" w="med" type="none"/>
          </a:ln>
        </p:spPr>
      </p:sp>
      <p:sp>
        <p:nvSpPr>
          <p:cNvPr id="282" name="Google Shape;282;p25"/>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med" w="med" type="none"/>
            <a:tailEnd len="med" w="med" type="none"/>
          </a:ln>
        </p:spPr>
      </p:sp>
      <p:sp>
        <p:nvSpPr>
          <p:cNvPr id="283" name="Google Shape;283;p25"/>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med" w="med" type="none"/>
            <a:tailEnd len="med" w="med" type="none"/>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Composite Chart </a:t>
            </a:r>
            <a:endParaRPr/>
          </a:p>
        </p:txBody>
      </p:sp>
      <p:sp>
        <p:nvSpPr>
          <p:cNvPr id="289" name="Google Shape;289;p26"/>
          <p:cNvSpPr txBox="1"/>
          <p:nvPr/>
        </p:nvSpPr>
        <p:spPr>
          <a:xfrm>
            <a:off x="0" y="2597850"/>
            <a:ext cx="12192000" cy="16623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US" sz="2400">
                <a:latin typeface="Calibri"/>
                <a:ea typeface="Calibri"/>
                <a:cs typeface="Calibri"/>
                <a:sym typeface="Calibri"/>
              </a:rPr>
              <a:t>Look back on your upper-air analysis. </a:t>
            </a:r>
            <a:endParaRPr b="1" sz="2400">
              <a:latin typeface="Calibri"/>
              <a:ea typeface="Calibri"/>
              <a:cs typeface="Calibri"/>
              <a:sym typeface="Calibri"/>
            </a:endParaRPr>
          </a:p>
          <a:p>
            <a:pPr indent="0" lvl="0" marL="457200" rtl="0" algn="ctr">
              <a:spcBef>
                <a:spcPts val="0"/>
              </a:spcBef>
              <a:spcAft>
                <a:spcPts val="0"/>
              </a:spcAft>
              <a:buNone/>
            </a:pPr>
            <a:r>
              <a:t/>
            </a:r>
            <a:endParaRPr b="1" sz="2400">
              <a:latin typeface="Calibri"/>
              <a:ea typeface="Calibri"/>
              <a:cs typeface="Calibri"/>
              <a:sym typeface="Calibri"/>
            </a:endParaRPr>
          </a:p>
          <a:p>
            <a:pPr indent="0" lvl="0" marL="457200" rtl="0" algn="ctr">
              <a:spcBef>
                <a:spcPts val="0"/>
              </a:spcBef>
              <a:spcAft>
                <a:spcPts val="0"/>
              </a:spcAft>
              <a:buNone/>
            </a:pPr>
            <a:r>
              <a:rPr b="1" lang="en-US" sz="2400">
                <a:latin typeface="Calibri"/>
                <a:ea typeface="Calibri"/>
                <a:cs typeface="Calibri"/>
                <a:sym typeface="Calibri"/>
              </a:rPr>
              <a:t>Discuss in your group which features are </a:t>
            </a:r>
            <a:r>
              <a:rPr b="1" lang="en-US" sz="2400">
                <a:latin typeface="Calibri"/>
                <a:ea typeface="Calibri"/>
                <a:cs typeface="Calibri"/>
                <a:sym typeface="Calibri"/>
              </a:rPr>
              <a:t>important</a:t>
            </a:r>
            <a:r>
              <a:rPr b="1" lang="en-US" sz="2400">
                <a:latin typeface="Calibri"/>
                <a:ea typeface="Calibri"/>
                <a:cs typeface="Calibri"/>
                <a:sym typeface="Calibri"/>
              </a:rPr>
              <a:t> and should be added to your surface chart to create a complete composite chart.</a:t>
            </a:r>
            <a:endParaRPr b="1" sz="24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27"/>
          <p:cNvPicPr preferRelativeResize="0"/>
          <p:nvPr/>
        </p:nvPicPr>
        <p:blipFill>
          <a:blip r:embed="rId3">
            <a:alphaModFix/>
          </a:blip>
          <a:stretch>
            <a:fillRect/>
          </a:stretch>
        </p:blipFill>
        <p:spPr>
          <a:xfrm>
            <a:off x="410898" y="0"/>
            <a:ext cx="11362099" cy="6858000"/>
          </a:xfrm>
          <a:prstGeom prst="rect">
            <a:avLst/>
          </a:prstGeom>
          <a:noFill/>
          <a:ln>
            <a:noFill/>
          </a:ln>
        </p:spPr>
      </p:pic>
      <p:sp>
        <p:nvSpPr>
          <p:cNvPr id="295" name="Google Shape;295;p27"/>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med" w="med" type="none"/>
            <a:tailEnd len="med" w="med" type="none"/>
          </a:ln>
        </p:spPr>
      </p:sp>
      <p:pic>
        <p:nvPicPr>
          <p:cNvPr id="296" name="Google Shape;296;p27"/>
          <p:cNvPicPr preferRelativeResize="0"/>
          <p:nvPr/>
        </p:nvPicPr>
        <p:blipFill>
          <a:blip r:embed="rId4">
            <a:alphaModFix/>
          </a:blip>
          <a:stretch>
            <a:fillRect/>
          </a:stretch>
        </p:blipFill>
        <p:spPr>
          <a:xfrm>
            <a:off x="410899" y="0"/>
            <a:ext cx="11362102" cy="6858000"/>
          </a:xfrm>
          <a:prstGeom prst="rect">
            <a:avLst/>
          </a:prstGeom>
          <a:noFill/>
          <a:ln>
            <a:noFill/>
          </a:ln>
        </p:spPr>
      </p:pic>
      <p:sp>
        <p:nvSpPr>
          <p:cNvPr id="297" name="Google Shape;297;p27"/>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med" w="med" type="none"/>
            <a:tailEnd len="med" w="med" type="none"/>
          </a:ln>
        </p:spPr>
      </p:sp>
      <p:sp>
        <p:nvSpPr>
          <p:cNvPr id="298" name="Google Shape;298;p27"/>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med" w="med" type="none"/>
            <a:tailEnd len="med" w="med" type="none"/>
          </a:ln>
        </p:spPr>
      </p:sp>
      <p:sp>
        <p:nvSpPr>
          <p:cNvPr id="299" name="Google Shape;299;p27"/>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med" w="med" type="none"/>
            <a:tailEnd len="med" w="med" type="none"/>
          </a:ln>
        </p:spPr>
      </p:sp>
      <p:sp>
        <p:nvSpPr>
          <p:cNvPr id="300" name="Google Shape;300;p27"/>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med" w="med" type="none"/>
            <a:tailEnd len="med" w="med" type="none"/>
          </a:ln>
        </p:spPr>
      </p:sp>
      <p:sp>
        <p:nvSpPr>
          <p:cNvPr id="301" name="Google Shape;301;p27"/>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med" w="med" type="none"/>
            <a:tailEnd len="med" w="med" type="none"/>
          </a:ln>
        </p:spPr>
      </p:sp>
      <p:sp>
        <p:nvSpPr>
          <p:cNvPr id="302" name="Google Shape;302;p27"/>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med" w="med" type="none"/>
            <a:tailEnd len="med" w="med" type="none"/>
          </a:ln>
        </p:spPr>
      </p:sp>
      <p:sp>
        <p:nvSpPr>
          <p:cNvPr id="303" name="Google Shape;303;p27"/>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med" w="med" type="none"/>
            <a:tailEnd len="med" w="med" type="none"/>
          </a:ln>
        </p:spPr>
      </p:sp>
      <p:sp>
        <p:nvSpPr>
          <p:cNvPr id="304" name="Google Shape;304;p27"/>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med" w="med" type="none"/>
            <a:tailEnd len="med" w="med" type="none"/>
          </a:ln>
        </p:spPr>
      </p:sp>
      <p:sp>
        <p:nvSpPr>
          <p:cNvPr id="305" name="Google Shape;305;p27"/>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med" w="med" type="none"/>
            <a:tailEnd len="med" w="med" type="none"/>
          </a:ln>
        </p:spPr>
      </p:sp>
      <p:sp>
        <p:nvSpPr>
          <p:cNvPr id="306" name="Google Shape;306;p27"/>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med" w="med" type="none"/>
            <a:tailEnd len="med" w="med" type="none"/>
          </a:ln>
        </p:spPr>
      </p:sp>
      <p:sp>
        <p:nvSpPr>
          <p:cNvPr id="307" name="Google Shape;307;p27"/>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med" w="med" type="none"/>
            <a:tailEnd len="med" w="med" type="none"/>
          </a:ln>
        </p:spPr>
      </p:sp>
      <p:sp>
        <p:nvSpPr>
          <p:cNvPr id="308" name="Google Shape;308;p27"/>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med" w="med" type="none"/>
            <a:tailEnd len="med" w="med" type="none"/>
          </a:ln>
        </p:spPr>
      </p:sp>
      <p:sp>
        <p:nvSpPr>
          <p:cNvPr id="309" name="Google Shape;309;p27"/>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med" w="med" type="none"/>
            <a:tailEnd len="med" w="med" type="none"/>
          </a:ln>
        </p:spPr>
      </p:sp>
      <p:sp>
        <p:nvSpPr>
          <p:cNvPr id="310" name="Google Shape;310;p27"/>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med" w="med" type="none"/>
            <a:tailEnd len="med" w="med" type="none"/>
          </a:ln>
        </p:spPr>
      </p:sp>
      <p:sp>
        <p:nvSpPr>
          <p:cNvPr id="311" name="Google Shape;311;p27"/>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med" w="med" type="none"/>
            <a:tailEnd len="med" w="med" type="none"/>
          </a:ln>
        </p:spPr>
      </p:sp>
      <p:sp>
        <p:nvSpPr>
          <p:cNvPr id="312" name="Google Shape;312;p27"/>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med" w="med" type="none"/>
            <a:tailEnd len="med" w="med" type="none"/>
          </a:ln>
        </p:spPr>
      </p:sp>
      <p:sp>
        <p:nvSpPr>
          <p:cNvPr id="313" name="Google Shape;313;p27"/>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med" w="med" type="none"/>
            <a:tailEnd len="med" w="med" type="none"/>
          </a:ln>
        </p:spPr>
      </p:sp>
      <p:sp>
        <p:nvSpPr>
          <p:cNvPr id="314" name="Google Shape;314;p27"/>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med" w="med" type="none"/>
            <a:tailEnd len="med" w="med" type="none"/>
          </a:ln>
        </p:spPr>
      </p:sp>
      <p:sp>
        <p:nvSpPr>
          <p:cNvPr id="315" name="Google Shape;315;p27"/>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med" w="med" type="none"/>
            <a:tailEnd len="med" w="med" type="none"/>
          </a:ln>
        </p:spPr>
      </p:sp>
      <p:sp>
        <p:nvSpPr>
          <p:cNvPr id="316" name="Google Shape;316;p27"/>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med" w="med" type="none"/>
            <a:tailEnd len="med" w="med" type="none"/>
          </a:ln>
        </p:spPr>
      </p:sp>
      <p:sp>
        <p:nvSpPr>
          <p:cNvPr id="317" name="Google Shape;317;p27"/>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med" w="med" type="none"/>
            <a:tailEnd len="med" w="med" type="none"/>
          </a:ln>
        </p:spPr>
      </p:sp>
      <p:sp>
        <p:nvSpPr>
          <p:cNvPr id="318" name="Google Shape;318;p27"/>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med" w="med" type="none"/>
            <a:tailEnd len="med" w="med" type="none"/>
          </a:ln>
        </p:spPr>
      </p:sp>
      <p:sp>
        <p:nvSpPr>
          <p:cNvPr id="319" name="Google Shape;319;p27"/>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320" name="Google Shape;320;p27"/>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321" name="Google Shape;321;p27"/>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322" name="Google Shape;322;p27"/>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med" w="med" type="none"/>
            <a:tailEnd len="med" w="med" type="none"/>
          </a:ln>
        </p:spPr>
      </p:sp>
      <p:sp>
        <p:nvSpPr>
          <p:cNvPr id="323" name="Google Shape;323;p27"/>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med" w="med" type="none"/>
            <a:tailEnd len="med" w="med" type="none"/>
          </a:ln>
        </p:spPr>
      </p:sp>
      <p:sp>
        <p:nvSpPr>
          <p:cNvPr id="324" name="Google Shape;324;p27"/>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med" w="med" type="none"/>
            <a:tailEnd len="med" w="med" type="none"/>
          </a:ln>
        </p:spPr>
      </p:sp>
      <p:sp>
        <p:nvSpPr>
          <p:cNvPr id="325" name="Google Shape;325;p27"/>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med" w="med" type="none"/>
            <a:tailEnd len="med" w="med" type="none"/>
          </a:ln>
        </p:spPr>
      </p:sp>
      <p:sp>
        <p:nvSpPr>
          <p:cNvPr id="326" name="Google Shape;326;p27"/>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med" w="med" type="none"/>
            <a:tailEnd len="med" w="med" type="none"/>
          </a:ln>
        </p:spPr>
      </p:sp>
      <p:sp>
        <p:nvSpPr>
          <p:cNvPr id="327" name="Google Shape;327;p27"/>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med" w="med" type="none"/>
            <a:tailEnd len="med" w="med" type="none"/>
          </a:ln>
        </p:spPr>
      </p:sp>
      <p:sp>
        <p:nvSpPr>
          <p:cNvPr id="328" name="Google Shape;328;p27"/>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329" name="Google Shape;329;p27"/>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330" name="Google Shape;330;p27"/>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331" name="Google Shape;331;p27"/>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med" w="med" type="none"/>
            <a:tailEnd len="med" w="med" type="none"/>
          </a:ln>
        </p:spPr>
      </p:sp>
      <p:sp>
        <p:nvSpPr>
          <p:cNvPr id="332" name="Google Shape;332;p27"/>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med" w="med" type="none"/>
            <a:tailEnd len="med" w="med" type="none"/>
          </a:ln>
        </p:spPr>
      </p:sp>
      <p:sp>
        <p:nvSpPr>
          <p:cNvPr id="333" name="Google Shape;333;p27"/>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med" w="med" type="none"/>
            <a:tailEnd len="med" w="med" type="none"/>
          </a:ln>
        </p:spPr>
      </p:sp>
      <p:sp>
        <p:nvSpPr>
          <p:cNvPr id="334" name="Google Shape;334;p27"/>
          <p:cNvSpPr/>
          <p:nvPr/>
        </p:nvSpPr>
        <p:spPr>
          <a:xfrm>
            <a:off x="4847950" y="3682850"/>
            <a:ext cx="977550" cy="2470400"/>
          </a:xfrm>
          <a:custGeom>
            <a:rect b="b" l="l" r="r" t="t"/>
            <a:pathLst>
              <a:path extrusionOk="0" h="98816" w="39102">
                <a:moveTo>
                  <a:pt x="0" y="98816"/>
                </a:moveTo>
                <a:cubicBezTo>
                  <a:pt x="3739" y="90733"/>
                  <a:pt x="16520" y="62140"/>
                  <a:pt x="22431" y="50318"/>
                </a:cubicBezTo>
                <a:cubicBezTo>
                  <a:pt x="28342" y="38497"/>
                  <a:pt x="32687" y="36273"/>
                  <a:pt x="35465" y="27887"/>
                </a:cubicBezTo>
                <a:cubicBezTo>
                  <a:pt x="38244" y="19501"/>
                  <a:pt x="38496" y="4648"/>
                  <a:pt x="39102" y="0"/>
                </a:cubicBezTo>
              </a:path>
            </a:pathLst>
          </a:custGeom>
          <a:noFill/>
          <a:ln cap="flat" cmpd="sng" w="76200">
            <a:solidFill>
              <a:srgbClr val="6AA84F"/>
            </a:solidFill>
            <a:prstDash val="solid"/>
            <a:round/>
            <a:headEnd len="med" w="med" type="none"/>
            <a:tailEnd len="med" w="med" type="triangle"/>
          </a:ln>
        </p:spPr>
      </p:sp>
      <p:sp>
        <p:nvSpPr>
          <p:cNvPr id="335" name="Google Shape;335;p27"/>
          <p:cNvSpPr txBox="1"/>
          <p:nvPr/>
        </p:nvSpPr>
        <p:spPr>
          <a:xfrm>
            <a:off x="3103800" y="3287975"/>
            <a:ext cx="8424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100">
                <a:solidFill>
                  <a:schemeClr val="dk1"/>
                </a:solidFill>
                <a:latin typeface="Calibri"/>
                <a:ea typeface="Calibri"/>
                <a:cs typeface="Calibri"/>
                <a:sym typeface="Calibri"/>
              </a:rPr>
              <a:t>X</a:t>
            </a:r>
            <a:endParaRPr b="1" sz="6100">
              <a:solidFill>
                <a:schemeClr val="dk1"/>
              </a:solidFill>
              <a:latin typeface="Calibri"/>
              <a:ea typeface="Calibri"/>
              <a:cs typeface="Calibri"/>
              <a:sym typeface="Calibri"/>
            </a:endParaRPr>
          </a:p>
        </p:txBody>
      </p:sp>
      <p:sp>
        <p:nvSpPr>
          <p:cNvPr id="336" name="Google Shape;336;p27"/>
          <p:cNvSpPr/>
          <p:nvPr/>
        </p:nvSpPr>
        <p:spPr>
          <a:xfrm>
            <a:off x="2135075" y="2930750"/>
            <a:ext cx="3334275" cy="1564200"/>
          </a:xfrm>
          <a:custGeom>
            <a:rect b="b" l="l" r="r" t="t"/>
            <a:pathLst>
              <a:path extrusionOk="0" h="62568" w="133371">
                <a:moveTo>
                  <a:pt x="0" y="0"/>
                </a:moveTo>
                <a:cubicBezTo>
                  <a:pt x="3284" y="5557"/>
                  <a:pt x="13539" y="24250"/>
                  <a:pt x="19702" y="33343"/>
                </a:cubicBezTo>
                <a:cubicBezTo>
                  <a:pt x="25865" y="42437"/>
                  <a:pt x="28998" y="49711"/>
                  <a:pt x="36980" y="54561"/>
                </a:cubicBezTo>
                <a:cubicBezTo>
                  <a:pt x="44962" y="59411"/>
                  <a:pt x="56077" y="62947"/>
                  <a:pt x="67595" y="62442"/>
                </a:cubicBezTo>
                <a:cubicBezTo>
                  <a:pt x="79114" y="61937"/>
                  <a:pt x="95128" y="55774"/>
                  <a:pt x="106091" y="51530"/>
                </a:cubicBezTo>
                <a:cubicBezTo>
                  <a:pt x="117054" y="47286"/>
                  <a:pt x="128824" y="39405"/>
                  <a:pt x="133371" y="36980"/>
                </a:cubicBezTo>
              </a:path>
            </a:pathLst>
          </a:custGeom>
          <a:noFill/>
          <a:ln cap="flat" cmpd="sng" w="76200">
            <a:solidFill>
              <a:srgbClr val="0000FF"/>
            </a:solidFill>
            <a:prstDash val="solid"/>
            <a:round/>
            <a:headEnd len="med" w="med" type="none"/>
            <a:tailEnd len="med" w="med" type="triangle"/>
          </a:ln>
        </p:spPr>
      </p:sp>
      <p:sp>
        <p:nvSpPr>
          <p:cNvPr id="337" name="Google Shape;337;p27"/>
          <p:cNvSpPr/>
          <p:nvPr/>
        </p:nvSpPr>
        <p:spPr>
          <a:xfrm>
            <a:off x="1324250" y="3991650"/>
            <a:ext cx="2962950" cy="957975"/>
          </a:xfrm>
          <a:custGeom>
            <a:rect b="b" l="l" r="r" t="t"/>
            <a:pathLst>
              <a:path extrusionOk="0" h="38319" w="118518">
                <a:moveTo>
                  <a:pt x="0" y="0"/>
                </a:moveTo>
                <a:cubicBezTo>
                  <a:pt x="7780" y="5103"/>
                  <a:pt x="31978" y="24250"/>
                  <a:pt x="46679" y="30615"/>
                </a:cubicBezTo>
                <a:cubicBezTo>
                  <a:pt x="61380" y="36981"/>
                  <a:pt x="76233" y="38698"/>
                  <a:pt x="88206" y="38193"/>
                </a:cubicBezTo>
                <a:cubicBezTo>
                  <a:pt x="100179" y="37688"/>
                  <a:pt x="113466" y="29352"/>
                  <a:pt x="118518" y="27584"/>
                </a:cubicBezTo>
              </a:path>
            </a:pathLst>
          </a:custGeom>
          <a:noFill/>
          <a:ln cap="flat" cmpd="sng" w="76200">
            <a:solidFill>
              <a:srgbClr val="9900FF"/>
            </a:solidFill>
            <a:prstDash val="solid"/>
            <a:round/>
            <a:headEnd len="med" w="med" type="none"/>
            <a:tailEnd len="med" w="med" type="triangle"/>
          </a:ln>
        </p:spPr>
      </p:sp>
      <p:sp>
        <p:nvSpPr>
          <p:cNvPr id="338" name="Google Shape;338;p27"/>
          <p:cNvSpPr txBox="1"/>
          <p:nvPr/>
        </p:nvSpPr>
        <p:spPr>
          <a:xfrm>
            <a:off x="518875" y="4722300"/>
            <a:ext cx="213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9900FF"/>
                </a:solidFill>
                <a:latin typeface="Calibri"/>
                <a:ea typeface="Calibri"/>
                <a:cs typeface="Calibri"/>
                <a:sym typeface="Calibri"/>
              </a:rPr>
              <a:t>500 mb Jet &amp; </a:t>
            </a:r>
            <a:r>
              <a:rPr b="1" lang="en-US">
                <a:solidFill>
                  <a:schemeClr val="dk1"/>
                </a:solidFill>
                <a:latin typeface="Calibri"/>
                <a:ea typeface="Calibri"/>
                <a:cs typeface="Calibri"/>
                <a:sym typeface="Calibri"/>
              </a:rPr>
              <a:t>Low (X)</a:t>
            </a:r>
            <a:endParaRPr b="1">
              <a:solidFill>
                <a:schemeClr val="dk1"/>
              </a:solidFill>
              <a:latin typeface="Calibri"/>
              <a:ea typeface="Calibri"/>
              <a:cs typeface="Calibri"/>
              <a:sym typeface="Calibri"/>
            </a:endParaRPr>
          </a:p>
        </p:txBody>
      </p:sp>
      <p:sp>
        <p:nvSpPr>
          <p:cNvPr id="339" name="Google Shape;339;p27"/>
          <p:cNvSpPr txBox="1"/>
          <p:nvPr/>
        </p:nvSpPr>
        <p:spPr>
          <a:xfrm>
            <a:off x="3299500" y="4089600"/>
            <a:ext cx="111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000FF"/>
                </a:solidFill>
                <a:latin typeface="Calibri"/>
                <a:ea typeface="Calibri"/>
                <a:cs typeface="Calibri"/>
                <a:sym typeface="Calibri"/>
              </a:rPr>
              <a:t>300 mb Jet </a:t>
            </a:r>
            <a:endParaRPr b="1">
              <a:solidFill>
                <a:srgbClr val="0000FF"/>
              </a:solidFill>
              <a:latin typeface="Calibri"/>
              <a:ea typeface="Calibri"/>
              <a:cs typeface="Calibri"/>
              <a:sym typeface="Calibri"/>
            </a:endParaRPr>
          </a:p>
        </p:txBody>
      </p:sp>
      <p:sp>
        <p:nvSpPr>
          <p:cNvPr id="340" name="Google Shape;340;p27"/>
          <p:cNvSpPr txBox="1"/>
          <p:nvPr/>
        </p:nvSpPr>
        <p:spPr>
          <a:xfrm>
            <a:off x="2967800" y="5943650"/>
            <a:ext cx="213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38761D"/>
                </a:solidFill>
                <a:latin typeface="Calibri"/>
                <a:ea typeface="Calibri"/>
                <a:cs typeface="Calibri"/>
                <a:sym typeface="Calibri"/>
              </a:rPr>
              <a:t>850 Jet &amp; Moisture Axis</a:t>
            </a:r>
            <a:endParaRPr b="1">
              <a:solidFill>
                <a:srgbClr val="38761D"/>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28"/>
          <p:cNvPicPr preferRelativeResize="0"/>
          <p:nvPr/>
        </p:nvPicPr>
        <p:blipFill>
          <a:blip r:embed="rId3">
            <a:alphaModFix/>
          </a:blip>
          <a:stretch>
            <a:fillRect/>
          </a:stretch>
        </p:blipFill>
        <p:spPr>
          <a:xfrm>
            <a:off x="410898" y="0"/>
            <a:ext cx="11362099" cy="6858000"/>
          </a:xfrm>
          <a:prstGeom prst="rect">
            <a:avLst/>
          </a:prstGeom>
          <a:noFill/>
          <a:ln>
            <a:noFill/>
          </a:ln>
        </p:spPr>
      </p:pic>
      <p:sp>
        <p:nvSpPr>
          <p:cNvPr id="346" name="Google Shape;346;p28"/>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med" w="med" type="none"/>
            <a:tailEnd len="med" w="med" type="none"/>
          </a:ln>
        </p:spPr>
      </p:sp>
      <p:pic>
        <p:nvPicPr>
          <p:cNvPr id="347" name="Google Shape;347;p28"/>
          <p:cNvPicPr preferRelativeResize="0"/>
          <p:nvPr/>
        </p:nvPicPr>
        <p:blipFill>
          <a:blip r:embed="rId4">
            <a:alphaModFix/>
          </a:blip>
          <a:stretch>
            <a:fillRect/>
          </a:stretch>
        </p:blipFill>
        <p:spPr>
          <a:xfrm>
            <a:off x="410899" y="0"/>
            <a:ext cx="11362102" cy="6858000"/>
          </a:xfrm>
          <a:prstGeom prst="rect">
            <a:avLst/>
          </a:prstGeom>
          <a:noFill/>
          <a:ln>
            <a:noFill/>
          </a:ln>
        </p:spPr>
      </p:pic>
      <p:sp>
        <p:nvSpPr>
          <p:cNvPr id="348" name="Google Shape;348;p28"/>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med" w="med" type="none"/>
            <a:tailEnd len="med" w="med" type="none"/>
          </a:ln>
        </p:spPr>
      </p:sp>
      <p:sp>
        <p:nvSpPr>
          <p:cNvPr id="349" name="Google Shape;349;p28"/>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med" w="med" type="none"/>
            <a:tailEnd len="med" w="med" type="none"/>
          </a:ln>
        </p:spPr>
      </p:sp>
      <p:sp>
        <p:nvSpPr>
          <p:cNvPr id="350" name="Google Shape;350;p28"/>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med" w="med" type="none"/>
            <a:tailEnd len="med" w="med" type="none"/>
          </a:ln>
        </p:spPr>
      </p:sp>
      <p:sp>
        <p:nvSpPr>
          <p:cNvPr id="351" name="Google Shape;351;p28"/>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med" w="med" type="none"/>
            <a:tailEnd len="med" w="med" type="none"/>
          </a:ln>
        </p:spPr>
      </p:sp>
      <p:sp>
        <p:nvSpPr>
          <p:cNvPr id="352" name="Google Shape;352;p28"/>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med" w="med" type="none"/>
            <a:tailEnd len="med" w="med" type="none"/>
          </a:ln>
        </p:spPr>
      </p:sp>
      <p:sp>
        <p:nvSpPr>
          <p:cNvPr id="353" name="Google Shape;353;p28"/>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med" w="med" type="none"/>
            <a:tailEnd len="med" w="med" type="none"/>
          </a:ln>
        </p:spPr>
      </p:sp>
      <p:sp>
        <p:nvSpPr>
          <p:cNvPr id="354" name="Google Shape;354;p28"/>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med" w="med" type="none"/>
            <a:tailEnd len="med" w="med" type="none"/>
          </a:ln>
        </p:spPr>
      </p:sp>
      <p:sp>
        <p:nvSpPr>
          <p:cNvPr id="355" name="Google Shape;355;p28"/>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med" w="med" type="none"/>
            <a:tailEnd len="med" w="med" type="none"/>
          </a:ln>
        </p:spPr>
      </p:sp>
      <p:sp>
        <p:nvSpPr>
          <p:cNvPr id="356" name="Google Shape;356;p28"/>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med" w="med" type="none"/>
            <a:tailEnd len="med" w="med" type="none"/>
          </a:ln>
        </p:spPr>
      </p:sp>
      <p:sp>
        <p:nvSpPr>
          <p:cNvPr id="357" name="Google Shape;357;p28"/>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med" w="med" type="none"/>
            <a:tailEnd len="med" w="med" type="none"/>
          </a:ln>
        </p:spPr>
      </p:sp>
      <p:sp>
        <p:nvSpPr>
          <p:cNvPr id="358" name="Google Shape;358;p28"/>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med" w="med" type="none"/>
            <a:tailEnd len="med" w="med" type="none"/>
          </a:ln>
        </p:spPr>
      </p:sp>
      <p:sp>
        <p:nvSpPr>
          <p:cNvPr id="359" name="Google Shape;359;p28"/>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med" w="med" type="none"/>
            <a:tailEnd len="med" w="med" type="none"/>
          </a:ln>
        </p:spPr>
      </p:sp>
      <p:sp>
        <p:nvSpPr>
          <p:cNvPr id="360" name="Google Shape;360;p28"/>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med" w="med" type="none"/>
            <a:tailEnd len="med" w="med" type="none"/>
          </a:ln>
        </p:spPr>
      </p:sp>
      <p:sp>
        <p:nvSpPr>
          <p:cNvPr id="361" name="Google Shape;361;p28"/>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med" w="med" type="none"/>
            <a:tailEnd len="med" w="med" type="none"/>
          </a:ln>
        </p:spPr>
      </p:sp>
      <p:sp>
        <p:nvSpPr>
          <p:cNvPr id="362" name="Google Shape;362;p28"/>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med" w="med" type="none"/>
            <a:tailEnd len="med" w="med" type="none"/>
          </a:ln>
        </p:spPr>
      </p:sp>
      <p:sp>
        <p:nvSpPr>
          <p:cNvPr id="363" name="Google Shape;363;p28"/>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med" w="med" type="none"/>
            <a:tailEnd len="med" w="med" type="none"/>
          </a:ln>
        </p:spPr>
      </p:sp>
      <p:sp>
        <p:nvSpPr>
          <p:cNvPr id="364" name="Google Shape;364;p28"/>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med" w="med" type="none"/>
            <a:tailEnd len="med" w="med" type="none"/>
          </a:ln>
        </p:spPr>
      </p:sp>
      <p:sp>
        <p:nvSpPr>
          <p:cNvPr id="365" name="Google Shape;365;p28"/>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med" w="med" type="none"/>
            <a:tailEnd len="med" w="med" type="none"/>
          </a:ln>
        </p:spPr>
      </p:sp>
      <p:sp>
        <p:nvSpPr>
          <p:cNvPr id="366" name="Google Shape;366;p28"/>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med" w="med" type="none"/>
            <a:tailEnd len="med" w="med" type="none"/>
          </a:ln>
        </p:spPr>
      </p:sp>
      <p:sp>
        <p:nvSpPr>
          <p:cNvPr id="367" name="Google Shape;367;p28"/>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med" w="med" type="none"/>
            <a:tailEnd len="med" w="med" type="none"/>
          </a:ln>
        </p:spPr>
      </p:sp>
      <p:sp>
        <p:nvSpPr>
          <p:cNvPr id="368" name="Google Shape;368;p28"/>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med" w="med" type="none"/>
            <a:tailEnd len="med" w="med" type="none"/>
          </a:ln>
        </p:spPr>
      </p:sp>
      <p:sp>
        <p:nvSpPr>
          <p:cNvPr id="369" name="Google Shape;369;p28"/>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med" w="med" type="none"/>
            <a:tailEnd len="med" w="med" type="none"/>
          </a:ln>
        </p:spPr>
      </p:sp>
      <p:sp>
        <p:nvSpPr>
          <p:cNvPr id="370" name="Google Shape;370;p28"/>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371" name="Google Shape;371;p28"/>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372" name="Google Shape;372;p28"/>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FF0000"/>
                </a:solidFill>
                <a:latin typeface="Calibri"/>
                <a:ea typeface="Calibri"/>
                <a:cs typeface="Calibri"/>
                <a:sym typeface="Calibri"/>
              </a:rPr>
              <a:t>L</a:t>
            </a:r>
            <a:endParaRPr b="1" sz="4800">
              <a:solidFill>
                <a:srgbClr val="FF0000"/>
              </a:solidFill>
              <a:latin typeface="Calibri"/>
              <a:ea typeface="Calibri"/>
              <a:cs typeface="Calibri"/>
              <a:sym typeface="Calibri"/>
            </a:endParaRPr>
          </a:p>
        </p:txBody>
      </p:sp>
      <p:sp>
        <p:nvSpPr>
          <p:cNvPr id="373" name="Google Shape;373;p28"/>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med" w="med" type="none"/>
            <a:tailEnd len="med" w="med" type="none"/>
          </a:ln>
        </p:spPr>
      </p:sp>
      <p:sp>
        <p:nvSpPr>
          <p:cNvPr id="374" name="Google Shape;374;p28"/>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med" w="med" type="none"/>
            <a:tailEnd len="med" w="med" type="none"/>
          </a:ln>
        </p:spPr>
      </p:sp>
      <p:sp>
        <p:nvSpPr>
          <p:cNvPr id="375" name="Google Shape;375;p28"/>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med" w="med" type="none"/>
            <a:tailEnd len="med" w="med" type="none"/>
          </a:ln>
        </p:spPr>
      </p:sp>
      <p:sp>
        <p:nvSpPr>
          <p:cNvPr id="376" name="Google Shape;376;p28"/>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med" w="med" type="none"/>
            <a:tailEnd len="med" w="med" type="none"/>
          </a:ln>
        </p:spPr>
      </p:sp>
      <p:sp>
        <p:nvSpPr>
          <p:cNvPr id="377" name="Google Shape;377;p28"/>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med" w="med" type="none"/>
            <a:tailEnd len="med" w="med" type="none"/>
          </a:ln>
        </p:spPr>
      </p:sp>
      <p:sp>
        <p:nvSpPr>
          <p:cNvPr id="378" name="Google Shape;378;p28"/>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med" w="med" type="none"/>
            <a:tailEnd len="med" w="med" type="none"/>
          </a:ln>
        </p:spPr>
      </p:sp>
      <p:sp>
        <p:nvSpPr>
          <p:cNvPr id="379" name="Google Shape;379;p28"/>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380" name="Google Shape;380;p28"/>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381" name="Google Shape;381;p28"/>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rgbClr val="0000FF"/>
                </a:solidFill>
                <a:latin typeface="Calibri"/>
                <a:ea typeface="Calibri"/>
                <a:cs typeface="Calibri"/>
                <a:sym typeface="Calibri"/>
              </a:rPr>
              <a:t>H</a:t>
            </a:r>
            <a:endParaRPr b="1" sz="4800">
              <a:solidFill>
                <a:srgbClr val="0000FF"/>
              </a:solidFill>
              <a:latin typeface="Calibri"/>
              <a:ea typeface="Calibri"/>
              <a:cs typeface="Calibri"/>
              <a:sym typeface="Calibri"/>
            </a:endParaRPr>
          </a:p>
        </p:txBody>
      </p:sp>
      <p:sp>
        <p:nvSpPr>
          <p:cNvPr id="382" name="Google Shape;382;p28"/>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med" w="med" type="none"/>
            <a:tailEnd len="med" w="med" type="none"/>
          </a:ln>
        </p:spPr>
      </p:sp>
      <p:sp>
        <p:nvSpPr>
          <p:cNvPr id="383" name="Google Shape;383;p28"/>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med" w="med" type="none"/>
            <a:tailEnd len="med" w="med" type="none"/>
          </a:ln>
        </p:spPr>
      </p:sp>
      <p:sp>
        <p:nvSpPr>
          <p:cNvPr id="384" name="Google Shape;384;p28"/>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med" w="med" type="none"/>
            <a:tailEnd len="med" w="med" type="none"/>
          </a:ln>
        </p:spPr>
      </p:sp>
      <p:sp>
        <p:nvSpPr>
          <p:cNvPr id="385" name="Google Shape;385;p28"/>
          <p:cNvSpPr/>
          <p:nvPr/>
        </p:nvSpPr>
        <p:spPr>
          <a:xfrm>
            <a:off x="4847950" y="3682850"/>
            <a:ext cx="977550" cy="2470400"/>
          </a:xfrm>
          <a:custGeom>
            <a:rect b="b" l="l" r="r" t="t"/>
            <a:pathLst>
              <a:path extrusionOk="0" h="98816" w="39102">
                <a:moveTo>
                  <a:pt x="0" y="98816"/>
                </a:moveTo>
                <a:cubicBezTo>
                  <a:pt x="3739" y="90733"/>
                  <a:pt x="16520" y="62140"/>
                  <a:pt x="22431" y="50318"/>
                </a:cubicBezTo>
                <a:cubicBezTo>
                  <a:pt x="28342" y="38497"/>
                  <a:pt x="32687" y="36273"/>
                  <a:pt x="35465" y="27887"/>
                </a:cubicBezTo>
                <a:cubicBezTo>
                  <a:pt x="38244" y="19501"/>
                  <a:pt x="38496" y="4648"/>
                  <a:pt x="39102" y="0"/>
                </a:cubicBezTo>
              </a:path>
            </a:pathLst>
          </a:custGeom>
          <a:noFill/>
          <a:ln cap="flat" cmpd="sng" w="76200">
            <a:solidFill>
              <a:srgbClr val="6AA84F"/>
            </a:solidFill>
            <a:prstDash val="solid"/>
            <a:round/>
            <a:headEnd len="med" w="med" type="none"/>
            <a:tailEnd len="med" w="med" type="triangle"/>
          </a:ln>
        </p:spPr>
      </p:sp>
      <p:sp>
        <p:nvSpPr>
          <p:cNvPr id="386" name="Google Shape;386;p28"/>
          <p:cNvSpPr txBox="1"/>
          <p:nvPr/>
        </p:nvSpPr>
        <p:spPr>
          <a:xfrm>
            <a:off x="3103800" y="3287975"/>
            <a:ext cx="8424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100">
                <a:solidFill>
                  <a:schemeClr val="dk1"/>
                </a:solidFill>
                <a:latin typeface="Calibri"/>
                <a:ea typeface="Calibri"/>
                <a:cs typeface="Calibri"/>
                <a:sym typeface="Calibri"/>
              </a:rPr>
              <a:t>X</a:t>
            </a:r>
            <a:endParaRPr b="1" sz="6100">
              <a:solidFill>
                <a:schemeClr val="dk1"/>
              </a:solidFill>
              <a:latin typeface="Calibri"/>
              <a:ea typeface="Calibri"/>
              <a:cs typeface="Calibri"/>
              <a:sym typeface="Calibri"/>
            </a:endParaRPr>
          </a:p>
        </p:txBody>
      </p:sp>
      <p:sp>
        <p:nvSpPr>
          <p:cNvPr id="387" name="Google Shape;387;p28"/>
          <p:cNvSpPr/>
          <p:nvPr/>
        </p:nvSpPr>
        <p:spPr>
          <a:xfrm>
            <a:off x="2135075" y="2930750"/>
            <a:ext cx="3334275" cy="1564200"/>
          </a:xfrm>
          <a:custGeom>
            <a:rect b="b" l="l" r="r" t="t"/>
            <a:pathLst>
              <a:path extrusionOk="0" h="62568" w="133371">
                <a:moveTo>
                  <a:pt x="0" y="0"/>
                </a:moveTo>
                <a:cubicBezTo>
                  <a:pt x="3284" y="5557"/>
                  <a:pt x="13539" y="24250"/>
                  <a:pt x="19702" y="33343"/>
                </a:cubicBezTo>
                <a:cubicBezTo>
                  <a:pt x="25865" y="42437"/>
                  <a:pt x="28998" y="49711"/>
                  <a:pt x="36980" y="54561"/>
                </a:cubicBezTo>
                <a:cubicBezTo>
                  <a:pt x="44962" y="59411"/>
                  <a:pt x="56077" y="62947"/>
                  <a:pt x="67595" y="62442"/>
                </a:cubicBezTo>
                <a:cubicBezTo>
                  <a:pt x="79114" y="61937"/>
                  <a:pt x="95128" y="55774"/>
                  <a:pt x="106091" y="51530"/>
                </a:cubicBezTo>
                <a:cubicBezTo>
                  <a:pt x="117054" y="47286"/>
                  <a:pt x="128824" y="39405"/>
                  <a:pt x="133371" y="36980"/>
                </a:cubicBezTo>
              </a:path>
            </a:pathLst>
          </a:custGeom>
          <a:noFill/>
          <a:ln cap="flat" cmpd="sng" w="76200">
            <a:solidFill>
              <a:srgbClr val="0000FF"/>
            </a:solidFill>
            <a:prstDash val="solid"/>
            <a:round/>
            <a:headEnd len="med" w="med" type="none"/>
            <a:tailEnd len="med" w="med" type="triangle"/>
          </a:ln>
        </p:spPr>
      </p:sp>
      <p:sp>
        <p:nvSpPr>
          <p:cNvPr id="388" name="Google Shape;388;p28"/>
          <p:cNvSpPr/>
          <p:nvPr/>
        </p:nvSpPr>
        <p:spPr>
          <a:xfrm>
            <a:off x="1324250" y="3991650"/>
            <a:ext cx="2962950" cy="957975"/>
          </a:xfrm>
          <a:custGeom>
            <a:rect b="b" l="l" r="r" t="t"/>
            <a:pathLst>
              <a:path extrusionOk="0" h="38319" w="118518">
                <a:moveTo>
                  <a:pt x="0" y="0"/>
                </a:moveTo>
                <a:cubicBezTo>
                  <a:pt x="7780" y="5103"/>
                  <a:pt x="31978" y="24250"/>
                  <a:pt x="46679" y="30615"/>
                </a:cubicBezTo>
                <a:cubicBezTo>
                  <a:pt x="61380" y="36981"/>
                  <a:pt x="76233" y="38698"/>
                  <a:pt x="88206" y="38193"/>
                </a:cubicBezTo>
                <a:cubicBezTo>
                  <a:pt x="100179" y="37688"/>
                  <a:pt x="113466" y="29352"/>
                  <a:pt x="118518" y="27584"/>
                </a:cubicBezTo>
              </a:path>
            </a:pathLst>
          </a:custGeom>
          <a:noFill/>
          <a:ln cap="flat" cmpd="sng" w="76200">
            <a:solidFill>
              <a:srgbClr val="9900FF"/>
            </a:solidFill>
            <a:prstDash val="solid"/>
            <a:round/>
            <a:headEnd len="med" w="med" type="none"/>
            <a:tailEnd len="med" w="med" type="triangle"/>
          </a:ln>
        </p:spPr>
      </p:sp>
      <p:sp>
        <p:nvSpPr>
          <p:cNvPr id="389" name="Google Shape;389;p28"/>
          <p:cNvSpPr txBox="1"/>
          <p:nvPr/>
        </p:nvSpPr>
        <p:spPr>
          <a:xfrm>
            <a:off x="518875" y="4722300"/>
            <a:ext cx="213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9900FF"/>
                </a:solidFill>
                <a:latin typeface="Calibri"/>
                <a:ea typeface="Calibri"/>
                <a:cs typeface="Calibri"/>
                <a:sym typeface="Calibri"/>
              </a:rPr>
              <a:t>500 mb Jet &amp; </a:t>
            </a:r>
            <a:r>
              <a:rPr b="1" lang="en-US">
                <a:solidFill>
                  <a:schemeClr val="dk1"/>
                </a:solidFill>
                <a:latin typeface="Calibri"/>
                <a:ea typeface="Calibri"/>
                <a:cs typeface="Calibri"/>
                <a:sym typeface="Calibri"/>
              </a:rPr>
              <a:t>Low (X)</a:t>
            </a:r>
            <a:endParaRPr b="1">
              <a:solidFill>
                <a:schemeClr val="dk1"/>
              </a:solidFill>
              <a:latin typeface="Calibri"/>
              <a:ea typeface="Calibri"/>
              <a:cs typeface="Calibri"/>
              <a:sym typeface="Calibri"/>
            </a:endParaRPr>
          </a:p>
        </p:txBody>
      </p:sp>
      <p:sp>
        <p:nvSpPr>
          <p:cNvPr id="390" name="Google Shape;390;p28"/>
          <p:cNvSpPr txBox="1"/>
          <p:nvPr/>
        </p:nvSpPr>
        <p:spPr>
          <a:xfrm>
            <a:off x="3299500" y="4089600"/>
            <a:ext cx="111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000FF"/>
                </a:solidFill>
                <a:latin typeface="Calibri"/>
                <a:ea typeface="Calibri"/>
                <a:cs typeface="Calibri"/>
                <a:sym typeface="Calibri"/>
              </a:rPr>
              <a:t>300 mb Jet </a:t>
            </a:r>
            <a:endParaRPr b="1">
              <a:solidFill>
                <a:srgbClr val="0000FF"/>
              </a:solidFill>
              <a:latin typeface="Calibri"/>
              <a:ea typeface="Calibri"/>
              <a:cs typeface="Calibri"/>
              <a:sym typeface="Calibri"/>
            </a:endParaRPr>
          </a:p>
        </p:txBody>
      </p:sp>
      <p:sp>
        <p:nvSpPr>
          <p:cNvPr id="391" name="Google Shape;391;p28"/>
          <p:cNvSpPr txBox="1"/>
          <p:nvPr/>
        </p:nvSpPr>
        <p:spPr>
          <a:xfrm>
            <a:off x="2967800" y="5943650"/>
            <a:ext cx="213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38761D"/>
                </a:solidFill>
                <a:latin typeface="Calibri"/>
                <a:ea typeface="Calibri"/>
                <a:cs typeface="Calibri"/>
                <a:sym typeface="Calibri"/>
              </a:rPr>
              <a:t>850 Jet &amp; Moisture Axis</a:t>
            </a:r>
            <a:endParaRPr b="1">
              <a:solidFill>
                <a:srgbClr val="38761D"/>
              </a:solidFill>
              <a:latin typeface="Calibri"/>
              <a:ea typeface="Calibri"/>
              <a:cs typeface="Calibri"/>
              <a:sym typeface="Calibri"/>
            </a:endParaRPr>
          </a:p>
        </p:txBody>
      </p:sp>
      <p:pic>
        <p:nvPicPr>
          <p:cNvPr id="392" name="Google Shape;392;p28"/>
          <p:cNvPicPr preferRelativeResize="0"/>
          <p:nvPr/>
        </p:nvPicPr>
        <p:blipFill>
          <a:blip r:embed="rId5">
            <a:alphaModFix/>
          </a:blip>
          <a:stretch>
            <a:fillRect/>
          </a:stretch>
        </p:blipFill>
        <p:spPr>
          <a:xfrm>
            <a:off x="6860575" y="3082328"/>
            <a:ext cx="5285576" cy="37053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Additional Analysis Types:</a:t>
            </a:r>
            <a:endParaRPr/>
          </a:p>
          <a:p>
            <a:pPr indent="0" lvl="0" marL="0" rtl="0" algn="ctr">
              <a:lnSpc>
                <a:spcPct val="90000"/>
              </a:lnSpc>
              <a:spcBef>
                <a:spcPts val="0"/>
              </a:spcBef>
              <a:spcAft>
                <a:spcPts val="0"/>
              </a:spcAft>
              <a:buSzPts val="1800"/>
              <a:buNone/>
            </a:pPr>
            <a:r>
              <a:t/>
            </a:r>
            <a:endParaRPr/>
          </a:p>
          <a:p>
            <a:pPr indent="0" lvl="0" marL="0" rtl="0" algn="ctr">
              <a:lnSpc>
                <a:spcPct val="90000"/>
              </a:lnSpc>
              <a:spcBef>
                <a:spcPts val="0"/>
              </a:spcBef>
              <a:spcAft>
                <a:spcPts val="0"/>
              </a:spcAft>
              <a:buSzPts val="1800"/>
              <a:buNone/>
            </a:pPr>
            <a:r>
              <a:rPr lang="en-US"/>
              <a:t>Streamline Analysis</a:t>
            </a:r>
            <a:endParaRPr/>
          </a:p>
        </p:txBody>
      </p:sp>
      <p:sp>
        <p:nvSpPr>
          <p:cNvPr id="398" name="Google Shape;398;p29"/>
          <p:cNvSpPr txBox="1"/>
          <p:nvPr/>
        </p:nvSpPr>
        <p:spPr>
          <a:xfrm>
            <a:off x="0" y="2597850"/>
            <a:ext cx="12192000" cy="16623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US" sz="2400">
                <a:latin typeface="Calibri"/>
                <a:ea typeface="Calibri"/>
                <a:cs typeface="Calibri"/>
                <a:sym typeface="Calibri"/>
              </a:rPr>
              <a:t>Helps identify confluence axes where there may be subtle lift.</a:t>
            </a:r>
            <a:endParaRPr b="1" sz="2400">
              <a:latin typeface="Calibri"/>
              <a:ea typeface="Calibri"/>
              <a:cs typeface="Calibri"/>
              <a:sym typeface="Calibri"/>
            </a:endParaRPr>
          </a:p>
          <a:p>
            <a:pPr indent="0" lvl="0" marL="457200" rtl="0" algn="ctr">
              <a:spcBef>
                <a:spcPts val="0"/>
              </a:spcBef>
              <a:spcAft>
                <a:spcPts val="0"/>
              </a:spcAft>
              <a:buNone/>
            </a:pPr>
            <a:r>
              <a:t/>
            </a:r>
            <a:endParaRPr b="1" sz="2400">
              <a:latin typeface="Calibri"/>
              <a:ea typeface="Calibri"/>
              <a:cs typeface="Calibri"/>
              <a:sym typeface="Calibri"/>
            </a:endParaRPr>
          </a:p>
          <a:p>
            <a:pPr indent="0" lvl="0" marL="457200" rtl="0" algn="ctr">
              <a:spcBef>
                <a:spcPts val="0"/>
              </a:spcBef>
              <a:spcAft>
                <a:spcPts val="0"/>
              </a:spcAft>
              <a:buNone/>
            </a:pPr>
            <a:r>
              <a:rPr b="1" lang="en-US" sz="2400">
                <a:latin typeface="Calibri"/>
                <a:ea typeface="Calibri"/>
                <a:cs typeface="Calibri"/>
                <a:sym typeface="Calibri"/>
              </a:rPr>
              <a:t>Start at a point and follow the observed wind vectors until your </a:t>
            </a:r>
            <a:endParaRPr b="1" sz="2400">
              <a:latin typeface="Calibri"/>
              <a:ea typeface="Calibri"/>
              <a:cs typeface="Calibri"/>
              <a:sym typeface="Calibri"/>
            </a:endParaRPr>
          </a:p>
          <a:p>
            <a:pPr indent="0" lvl="0" marL="457200" rtl="0" algn="ctr">
              <a:spcBef>
                <a:spcPts val="0"/>
              </a:spcBef>
              <a:spcAft>
                <a:spcPts val="0"/>
              </a:spcAft>
              <a:buNone/>
            </a:pPr>
            <a:r>
              <a:rPr b="1" lang="en-US" sz="2400">
                <a:latin typeface="Calibri"/>
                <a:ea typeface="Calibri"/>
                <a:cs typeface="Calibri"/>
                <a:sym typeface="Calibri"/>
              </a:rPr>
              <a:t>streamline intersects another streamline or leaves the analysis area. </a:t>
            </a:r>
            <a:endParaRPr b="1" sz="24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30"/>
          <p:cNvPicPr preferRelativeResize="0"/>
          <p:nvPr/>
        </p:nvPicPr>
        <p:blipFill rotWithShape="1">
          <a:blip r:embed="rId3">
            <a:alphaModFix/>
          </a:blip>
          <a:srcRect b="0" l="0" r="0" t="0"/>
          <a:stretch/>
        </p:blipFill>
        <p:spPr>
          <a:xfrm>
            <a:off x="799188" y="0"/>
            <a:ext cx="10593626" cy="685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31"/>
          <p:cNvPicPr preferRelativeResize="0"/>
          <p:nvPr/>
        </p:nvPicPr>
        <p:blipFill rotWithShape="1">
          <a:blip r:embed="rId3">
            <a:alphaModFix/>
          </a:blip>
          <a:srcRect b="0" l="0" r="0" t="0"/>
          <a:stretch/>
        </p:blipFill>
        <p:spPr>
          <a:xfrm>
            <a:off x="952100" y="0"/>
            <a:ext cx="10287799" cy="6858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4"/>
          <p:cNvSpPr txBox="1"/>
          <p:nvPr>
            <p:ph type="title"/>
          </p:nvPr>
        </p:nvSpPr>
        <p:spPr>
          <a:xfrm>
            <a:off x="838200" y="-16775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lang="en-US" sz="5300"/>
              <a:t>A </a:t>
            </a:r>
            <a:r>
              <a:rPr b="1" lang="en-US" sz="5300"/>
              <a:t>brief</a:t>
            </a:r>
            <a:r>
              <a:rPr b="1" lang="en-US" sz="5300"/>
              <a:t> History</a:t>
            </a:r>
            <a:endParaRPr b="1" sz="5300"/>
          </a:p>
        </p:txBody>
      </p:sp>
      <p:sp>
        <p:nvSpPr>
          <p:cNvPr id="92" name="Google Shape;92;p14"/>
          <p:cNvSpPr txBox="1"/>
          <p:nvPr>
            <p:ph idx="1" type="body"/>
          </p:nvPr>
        </p:nvSpPr>
        <p:spPr>
          <a:xfrm>
            <a:off x="0" y="680850"/>
            <a:ext cx="7233600" cy="54963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a:t>1870 US Congress establishes a weather unit within the US Army Signal Corps. </a:t>
            </a:r>
            <a:r>
              <a:rPr lang="en-US"/>
              <a:t>Precursor</a:t>
            </a:r>
            <a:r>
              <a:rPr lang="en-US"/>
              <a:t> to today’s NWS</a:t>
            </a:r>
            <a:endParaRPr/>
          </a:p>
          <a:p>
            <a:pPr indent="0" lvl="0" marL="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1872 Signal Corps weather unit begins collecting country wide observations via telegraph for use in forecasts for </a:t>
            </a:r>
            <a:r>
              <a:rPr b="1" lang="en-US" u="sng"/>
              <a:t>agriculture and commerce</a:t>
            </a:r>
            <a:r>
              <a:rPr lang="en-US"/>
              <a:t>. </a:t>
            </a:r>
            <a:r>
              <a:rPr i="1" lang="en-US" sz="2600"/>
              <a:t>(NOAA is under the Department of Commerce today)</a:t>
            </a:r>
            <a:endParaRPr i="1" sz="2600"/>
          </a:p>
          <a:p>
            <a:pPr indent="0" lvl="0" marL="0" rtl="0" algn="l">
              <a:lnSpc>
                <a:spcPct val="90000"/>
              </a:lnSpc>
              <a:spcBef>
                <a:spcPts val="1000"/>
              </a:spcBef>
              <a:spcAft>
                <a:spcPts val="0"/>
              </a:spcAft>
              <a:buSzPts val="1800"/>
              <a:buNone/>
            </a:pPr>
            <a:r>
              <a:t/>
            </a:r>
            <a:endParaRPr i="1" sz="2600"/>
          </a:p>
          <a:p>
            <a:pPr indent="-393700" lvl="0" marL="457200" rtl="0" algn="l">
              <a:lnSpc>
                <a:spcPct val="90000"/>
              </a:lnSpc>
              <a:spcBef>
                <a:spcPts val="1000"/>
              </a:spcBef>
              <a:spcAft>
                <a:spcPts val="0"/>
              </a:spcAft>
              <a:buSzPts val="2600"/>
              <a:buChar char="•"/>
            </a:pPr>
            <a:r>
              <a:rPr lang="en-US" sz="2600"/>
              <a:t>John Finley, a Signal Corps forcaster, began the first systematic study of tornadoes through the use of surface observations, tornado reporters (spotters) and climatology in 1877. Recognized the need for more observations and data. </a:t>
            </a:r>
            <a:endParaRPr sz="2600"/>
          </a:p>
        </p:txBody>
      </p:sp>
      <p:pic>
        <p:nvPicPr>
          <p:cNvPr id="93" name="Google Shape;93;p14"/>
          <p:cNvPicPr preferRelativeResize="0"/>
          <p:nvPr/>
        </p:nvPicPr>
        <p:blipFill rotWithShape="1">
          <a:blip r:embed="rId3">
            <a:alphaModFix/>
          </a:blip>
          <a:srcRect b="0" l="0" r="0" t="0"/>
          <a:stretch/>
        </p:blipFill>
        <p:spPr>
          <a:xfrm>
            <a:off x="9496575" y="0"/>
            <a:ext cx="2695425" cy="4164150"/>
          </a:xfrm>
          <a:prstGeom prst="rect">
            <a:avLst/>
          </a:prstGeom>
          <a:noFill/>
          <a:ln>
            <a:noFill/>
          </a:ln>
        </p:spPr>
      </p:pic>
      <p:pic>
        <p:nvPicPr>
          <p:cNvPr id="94" name="Google Shape;94;p14"/>
          <p:cNvPicPr preferRelativeResize="0"/>
          <p:nvPr/>
        </p:nvPicPr>
        <p:blipFill rotWithShape="1">
          <a:blip r:embed="rId4">
            <a:alphaModFix/>
          </a:blip>
          <a:srcRect b="0" l="0" r="0" t="0"/>
          <a:stretch/>
        </p:blipFill>
        <p:spPr>
          <a:xfrm>
            <a:off x="7471700" y="3962400"/>
            <a:ext cx="2095500" cy="2895600"/>
          </a:xfrm>
          <a:prstGeom prst="rect">
            <a:avLst/>
          </a:prstGeom>
          <a:noFill/>
          <a:ln>
            <a:noFill/>
          </a:ln>
        </p:spPr>
      </p:pic>
      <p:sp>
        <p:nvSpPr>
          <p:cNvPr id="95" name="Google Shape;95;p14"/>
          <p:cNvSpPr txBox="1"/>
          <p:nvPr/>
        </p:nvSpPr>
        <p:spPr>
          <a:xfrm>
            <a:off x="9611075" y="4233200"/>
            <a:ext cx="2580900" cy="262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 highly recommend </a:t>
            </a:r>
            <a:r>
              <a:rPr lang="en-US">
                <a:latin typeface="Calibri"/>
                <a:ea typeface="Calibri"/>
                <a:cs typeface="Calibri"/>
                <a:sym typeface="Calibri"/>
              </a:rPr>
              <a:t>S</a:t>
            </a:r>
            <a:r>
              <a:rPr b="0" i="0" lang="en-US" sz="1400" u="none" cap="none" strike="noStrike">
                <a:solidFill>
                  <a:srgbClr val="000000"/>
                </a:solidFill>
                <a:latin typeface="Calibri"/>
                <a:ea typeface="Calibri"/>
                <a:cs typeface="Calibri"/>
                <a:sym typeface="Calibri"/>
              </a:rPr>
              <a:t>torm Kings by Lee Sandlin for the history of tornado forecasting and the National Weather Service.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&lt;-John Park Finley Us Army Signal Corp</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Additional Analysis Types:</a:t>
            </a:r>
            <a:endParaRPr/>
          </a:p>
          <a:p>
            <a:pPr indent="0" lvl="0" marL="0" rtl="0" algn="ctr">
              <a:lnSpc>
                <a:spcPct val="90000"/>
              </a:lnSpc>
              <a:spcBef>
                <a:spcPts val="0"/>
              </a:spcBef>
              <a:spcAft>
                <a:spcPts val="0"/>
              </a:spcAft>
              <a:buSzPts val="1800"/>
              <a:buNone/>
            </a:pPr>
            <a:r>
              <a:t/>
            </a:r>
            <a:endParaRPr/>
          </a:p>
          <a:p>
            <a:pPr indent="0" lvl="0" marL="0" rtl="0" algn="ctr">
              <a:lnSpc>
                <a:spcPct val="90000"/>
              </a:lnSpc>
              <a:spcBef>
                <a:spcPts val="0"/>
              </a:spcBef>
              <a:spcAft>
                <a:spcPts val="0"/>
              </a:spcAft>
              <a:buSzPts val="1800"/>
              <a:buNone/>
            </a:pPr>
            <a:r>
              <a:rPr lang="en-US"/>
              <a:t>Surface Pressure Tendency</a:t>
            </a:r>
            <a:endParaRPr/>
          </a:p>
        </p:txBody>
      </p:sp>
      <p:sp>
        <p:nvSpPr>
          <p:cNvPr id="414" name="Google Shape;414;p32"/>
          <p:cNvSpPr txBox="1"/>
          <p:nvPr/>
        </p:nvSpPr>
        <p:spPr>
          <a:xfrm>
            <a:off x="0" y="2597850"/>
            <a:ext cx="12192000" cy="27705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US" sz="2400">
                <a:latin typeface="Calibri"/>
                <a:ea typeface="Calibri"/>
                <a:cs typeface="Calibri"/>
                <a:sym typeface="Calibri"/>
              </a:rPr>
              <a:t>Helps identify where lift is likely ongoing (think back to mass conservation).</a:t>
            </a:r>
            <a:endParaRPr b="1" sz="2400">
              <a:latin typeface="Calibri"/>
              <a:ea typeface="Calibri"/>
              <a:cs typeface="Calibri"/>
              <a:sym typeface="Calibri"/>
            </a:endParaRPr>
          </a:p>
          <a:p>
            <a:pPr indent="0" lvl="0" marL="457200" rtl="0" algn="ctr">
              <a:spcBef>
                <a:spcPts val="0"/>
              </a:spcBef>
              <a:spcAft>
                <a:spcPts val="0"/>
              </a:spcAft>
              <a:buNone/>
            </a:pPr>
            <a:r>
              <a:t/>
            </a:r>
            <a:endParaRPr b="1" sz="2400">
              <a:latin typeface="Calibri"/>
              <a:ea typeface="Calibri"/>
              <a:cs typeface="Calibri"/>
              <a:sym typeface="Calibri"/>
            </a:endParaRPr>
          </a:p>
          <a:p>
            <a:pPr indent="0" lvl="0" marL="457200" rtl="0" algn="ctr">
              <a:spcBef>
                <a:spcPts val="0"/>
              </a:spcBef>
              <a:spcAft>
                <a:spcPts val="0"/>
              </a:spcAft>
              <a:buNone/>
            </a:pPr>
            <a:r>
              <a:rPr b="1" lang="en-US" sz="2400">
                <a:latin typeface="Calibri"/>
                <a:ea typeface="Calibri"/>
                <a:cs typeface="Calibri"/>
                <a:sym typeface="Calibri"/>
              </a:rPr>
              <a:t>This may be important for synoptic evolution and T-storm initiation. </a:t>
            </a:r>
            <a:endParaRPr b="1" sz="2400">
              <a:latin typeface="Calibri"/>
              <a:ea typeface="Calibri"/>
              <a:cs typeface="Calibri"/>
              <a:sym typeface="Calibri"/>
            </a:endParaRPr>
          </a:p>
          <a:p>
            <a:pPr indent="0" lvl="0" marL="457200" rtl="0" algn="ctr">
              <a:spcBef>
                <a:spcPts val="0"/>
              </a:spcBef>
              <a:spcAft>
                <a:spcPts val="0"/>
              </a:spcAft>
              <a:buNone/>
            </a:pPr>
            <a:r>
              <a:t/>
            </a:r>
            <a:endParaRPr b="1" sz="2400">
              <a:latin typeface="Calibri"/>
              <a:ea typeface="Calibri"/>
              <a:cs typeface="Calibri"/>
              <a:sym typeface="Calibri"/>
            </a:endParaRPr>
          </a:p>
          <a:p>
            <a:pPr indent="0" lvl="0" marL="457200" rtl="0" algn="ctr">
              <a:spcBef>
                <a:spcPts val="0"/>
              </a:spcBef>
              <a:spcAft>
                <a:spcPts val="0"/>
              </a:spcAft>
              <a:buNone/>
            </a:pPr>
            <a:r>
              <a:rPr b="1" lang="en-US" sz="2400">
                <a:latin typeface="Calibri"/>
                <a:ea typeface="Calibri"/>
                <a:cs typeface="Calibri"/>
                <a:sym typeface="Calibri"/>
              </a:rPr>
              <a:t>Can also help identify pressure rise/fall couplets that can be associated with strong winds.</a:t>
            </a:r>
            <a:endParaRPr b="1" sz="2400">
              <a:latin typeface="Calibri"/>
              <a:ea typeface="Calibri"/>
              <a:cs typeface="Calibri"/>
              <a:sym typeface="Calibri"/>
            </a:endParaRPr>
          </a:p>
          <a:p>
            <a:pPr indent="0" lvl="0" marL="457200" rtl="0" algn="ctr">
              <a:spcBef>
                <a:spcPts val="0"/>
              </a:spcBef>
              <a:spcAft>
                <a:spcPts val="0"/>
              </a:spcAft>
              <a:buNone/>
            </a:pPr>
            <a:r>
              <a:t/>
            </a:r>
            <a:endParaRPr b="1" sz="2400">
              <a:latin typeface="Calibri"/>
              <a:ea typeface="Calibri"/>
              <a:cs typeface="Calibri"/>
              <a:sym typeface="Calibri"/>
            </a:endParaRPr>
          </a:p>
          <a:p>
            <a:pPr indent="0" lvl="0" marL="457200" rtl="0" algn="l">
              <a:spcBef>
                <a:spcPts val="0"/>
              </a:spcBef>
              <a:spcAft>
                <a:spcPts val="0"/>
              </a:spcAft>
              <a:buNone/>
            </a:pPr>
            <a:r>
              <a:t/>
            </a:r>
            <a:endParaRPr b="1" sz="24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33"/>
          <p:cNvPicPr preferRelativeResize="0"/>
          <p:nvPr/>
        </p:nvPicPr>
        <p:blipFill rotWithShape="1">
          <a:blip r:embed="rId3">
            <a:alphaModFix/>
          </a:blip>
          <a:srcRect b="0" l="0" r="0" t="0"/>
          <a:stretch/>
        </p:blipFill>
        <p:spPr>
          <a:xfrm>
            <a:off x="791688" y="0"/>
            <a:ext cx="10608622" cy="6858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34"/>
          <p:cNvPicPr preferRelativeResize="0"/>
          <p:nvPr/>
        </p:nvPicPr>
        <p:blipFill rotWithShape="1">
          <a:blip r:embed="rId3">
            <a:alphaModFix/>
          </a:blip>
          <a:srcRect b="0" l="0" r="31591" t="0"/>
          <a:stretch/>
        </p:blipFill>
        <p:spPr>
          <a:xfrm rot="-5400000">
            <a:off x="2965912" y="-2671801"/>
            <a:ext cx="6260175" cy="1220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Let’s put it all together</a:t>
            </a:r>
            <a:endParaRPr/>
          </a:p>
        </p:txBody>
      </p:sp>
      <p:sp>
        <p:nvSpPr>
          <p:cNvPr id="430" name="Google Shape;430;p3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a:t>Quick and dirty maps can give you insight on small details mesoanalysis may miss. </a:t>
            </a:r>
            <a:endParaRPr/>
          </a:p>
          <a:p>
            <a:pPr indent="0" lvl="0" marL="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They don't have to be pretty, only functional! </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Think in 4D (XYZ </a:t>
            </a:r>
            <a:r>
              <a:rPr b="1" lang="en-US" u="sng"/>
              <a:t>&amp;T</a:t>
            </a:r>
            <a:r>
              <a:rPr lang="en-US"/>
              <a:t>). The atmosphere changes in space </a:t>
            </a:r>
            <a:r>
              <a:rPr b="1" lang="en-US" u="sng"/>
              <a:t>and Time</a:t>
            </a:r>
            <a:r>
              <a:rPr lang="en-US"/>
              <a:t>! Composite charts are a great way to do this on the fly. </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Do multiple charts to see the progression of features(OFBs fronts ect…)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36"/>
          <p:cNvPicPr preferRelativeResize="0"/>
          <p:nvPr/>
        </p:nvPicPr>
        <p:blipFill rotWithShape="1">
          <a:blip r:embed="rId3">
            <a:alphaModFix/>
          </a:blip>
          <a:srcRect b="0" l="0" r="0" t="0"/>
          <a:stretch/>
        </p:blipFill>
        <p:spPr>
          <a:xfrm>
            <a:off x="799175" y="0"/>
            <a:ext cx="10593626" cy="6857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37"/>
          <p:cNvPicPr preferRelativeResize="0"/>
          <p:nvPr/>
        </p:nvPicPr>
        <p:blipFill rotWithShape="1">
          <a:blip r:embed="rId3">
            <a:alphaModFix/>
          </a:blip>
          <a:srcRect b="8024" l="14400" r="8752" t="4078"/>
          <a:stretch/>
        </p:blipFill>
        <p:spPr>
          <a:xfrm rot="-5400000">
            <a:off x="2723124" y="-1792975"/>
            <a:ext cx="6851601" cy="104492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38"/>
          <p:cNvPicPr preferRelativeResize="0"/>
          <p:nvPr/>
        </p:nvPicPr>
        <p:blipFill>
          <a:blip r:embed="rId3">
            <a:alphaModFix/>
          </a:blip>
          <a:stretch>
            <a:fillRect/>
          </a:stretch>
        </p:blipFill>
        <p:spPr>
          <a:xfrm>
            <a:off x="0" y="-9"/>
            <a:ext cx="12192000" cy="685800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39"/>
          <p:cNvPicPr preferRelativeResize="0"/>
          <p:nvPr/>
        </p:nvPicPr>
        <p:blipFill>
          <a:blip r:embed="rId3">
            <a:alphaModFix/>
          </a:blip>
          <a:stretch>
            <a:fillRect/>
          </a:stretch>
        </p:blipFill>
        <p:spPr>
          <a:xfrm>
            <a:off x="0" y="0"/>
            <a:ext cx="12192000" cy="68580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40"/>
          <p:cNvPicPr preferRelativeResize="0"/>
          <p:nvPr/>
        </p:nvPicPr>
        <p:blipFill>
          <a:blip r:embed="rId3">
            <a:alphaModFix/>
          </a:blip>
          <a:stretch>
            <a:fillRect/>
          </a:stretch>
        </p:blipFill>
        <p:spPr>
          <a:xfrm>
            <a:off x="0" y="0"/>
            <a:ext cx="12192000" cy="68580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1"/>
          <p:cNvSpPr txBox="1"/>
          <p:nvPr>
            <p:ph type="title"/>
          </p:nvPr>
        </p:nvSpPr>
        <p:spPr>
          <a:xfrm>
            <a:off x="0" y="0"/>
            <a:ext cx="12192000" cy="922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Homework 1</a:t>
            </a:r>
            <a:endParaRPr/>
          </a:p>
        </p:txBody>
      </p:sp>
      <p:sp>
        <p:nvSpPr>
          <p:cNvPr id="461" name="Google Shape;461;p41"/>
          <p:cNvSpPr txBox="1"/>
          <p:nvPr>
            <p:ph idx="1" type="body"/>
          </p:nvPr>
        </p:nvSpPr>
        <p:spPr>
          <a:xfrm>
            <a:off x="0" y="1044800"/>
            <a:ext cx="5663100" cy="58131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First Homework Due: </a:t>
            </a:r>
            <a:r>
              <a:rPr b="1" lang="en-US" u="sng"/>
              <a:t>Wed 2/15</a:t>
            </a:r>
            <a:r>
              <a:rPr lang="en-US"/>
              <a:t> on Canvas.</a:t>
            </a:r>
            <a:endParaRPr/>
          </a:p>
          <a:p>
            <a:pPr indent="-342900" lvl="0" marL="457200" rtl="0" algn="l">
              <a:lnSpc>
                <a:spcPct val="100000"/>
              </a:lnSpc>
              <a:spcBef>
                <a:spcPts val="0"/>
              </a:spcBef>
              <a:spcAft>
                <a:spcPts val="0"/>
              </a:spcAft>
              <a:buSzPts val="1800"/>
              <a:buChar char="•"/>
            </a:pPr>
            <a:r>
              <a:rPr lang="en-US"/>
              <a:t>Download the surface map and follow all directions for proper plotting and colors. </a:t>
            </a:r>
            <a:endParaRPr/>
          </a:p>
          <a:p>
            <a:pPr indent="-342900" lvl="1" marL="914400" rtl="0" algn="l">
              <a:lnSpc>
                <a:spcPct val="100000"/>
              </a:lnSpc>
              <a:spcBef>
                <a:spcPts val="0"/>
              </a:spcBef>
              <a:spcAft>
                <a:spcPts val="0"/>
              </a:spcAft>
              <a:buSzPts val="1800"/>
              <a:buChar char="•"/>
            </a:pPr>
            <a:r>
              <a:rPr lang="en-US"/>
              <a:t>You may also use ipads/drawing tablets for the surface analysis but follow all instructions. </a:t>
            </a:r>
            <a:endParaRPr/>
          </a:p>
          <a:p>
            <a:pPr indent="-342900" lvl="0" marL="457200" rtl="0" algn="l">
              <a:lnSpc>
                <a:spcPct val="100000"/>
              </a:lnSpc>
              <a:spcBef>
                <a:spcPts val="0"/>
              </a:spcBef>
              <a:spcAft>
                <a:spcPts val="0"/>
              </a:spcAft>
              <a:buSzPts val="1800"/>
              <a:buChar char="•"/>
            </a:pPr>
            <a:r>
              <a:rPr lang="en-US"/>
              <a:t>Canvas Link</a:t>
            </a:r>
            <a:endParaRPr/>
          </a:p>
        </p:txBody>
      </p:sp>
      <p:pic>
        <p:nvPicPr>
          <p:cNvPr id="462" name="Google Shape;462;p41"/>
          <p:cNvPicPr preferRelativeResize="0"/>
          <p:nvPr/>
        </p:nvPicPr>
        <p:blipFill>
          <a:blip r:embed="rId3">
            <a:alphaModFix/>
          </a:blip>
          <a:stretch>
            <a:fillRect/>
          </a:stretch>
        </p:blipFill>
        <p:spPr>
          <a:xfrm>
            <a:off x="5827900" y="1030225"/>
            <a:ext cx="6364101" cy="4797551"/>
          </a:xfrm>
          <a:prstGeom prst="rect">
            <a:avLst/>
          </a:prstGeom>
          <a:noFill/>
          <a:ln>
            <a:noFill/>
          </a:ln>
        </p:spPr>
      </p:pic>
      <p:sp>
        <p:nvSpPr>
          <p:cNvPr id="463" name="Google Shape;463;p41"/>
          <p:cNvSpPr txBox="1"/>
          <p:nvPr/>
        </p:nvSpPr>
        <p:spPr>
          <a:xfrm>
            <a:off x="7241150" y="5827775"/>
            <a:ext cx="353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March 18 1925 Tri-State Tornado outbreak.</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type="title"/>
          </p:nvPr>
        </p:nvSpPr>
        <p:spPr>
          <a:xfrm>
            <a:off x="838200" y="0"/>
            <a:ext cx="10515600" cy="102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sz="4200"/>
              <a:t>Surface maps and next Steps; Fawbush and Miller Tornado Forecasting</a:t>
            </a:r>
            <a:endParaRPr sz="4200"/>
          </a:p>
        </p:txBody>
      </p:sp>
      <p:sp>
        <p:nvSpPr>
          <p:cNvPr id="101" name="Google Shape;101;p15"/>
          <p:cNvSpPr txBox="1"/>
          <p:nvPr>
            <p:ph idx="1" type="body"/>
          </p:nvPr>
        </p:nvSpPr>
        <p:spPr>
          <a:xfrm>
            <a:off x="-115575" y="957225"/>
            <a:ext cx="5348400" cy="56739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b="1" lang="en-US" sz="1800"/>
              <a:t>Standardized surface maps became the norm for weather and forecasting for decades. Still remain essentially the same today.</a:t>
            </a:r>
            <a:endParaRPr b="1" sz="1800"/>
          </a:p>
          <a:p>
            <a:pPr indent="0" lvl="0" marL="457200" rtl="0" algn="l">
              <a:lnSpc>
                <a:spcPct val="90000"/>
              </a:lnSpc>
              <a:spcBef>
                <a:spcPts val="1000"/>
              </a:spcBef>
              <a:spcAft>
                <a:spcPts val="0"/>
              </a:spcAft>
              <a:buSzPts val="1800"/>
              <a:buNone/>
            </a:pPr>
            <a:r>
              <a:t/>
            </a:r>
            <a:endParaRPr b="1" sz="1800"/>
          </a:p>
          <a:p>
            <a:pPr indent="-342900" lvl="0" marL="457200" rtl="0" algn="l">
              <a:lnSpc>
                <a:spcPct val="90000"/>
              </a:lnSpc>
              <a:spcBef>
                <a:spcPts val="1000"/>
              </a:spcBef>
              <a:spcAft>
                <a:spcPts val="0"/>
              </a:spcAft>
              <a:buSzPts val="1800"/>
              <a:buChar char="•"/>
            </a:pPr>
            <a:r>
              <a:rPr b="1" lang="en-US" sz="1800"/>
              <a:t>Captain Robert C. Miller and Major Ernest J. Fawbush USAF became the first successful tornado forecasters on March 25th 1948 Tinker AFB OKC after recognizing a similar pattern from a tornado just 5 days before. </a:t>
            </a:r>
            <a:endParaRPr b="1" sz="1800"/>
          </a:p>
          <a:p>
            <a:pPr indent="0" lvl="0" marL="0" rtl="0" algn="l">
              <a:lnSpc>
                <a:spcPct val="90000"/>
              </a:lnSpc>
              <a:spcBef>
                <a:spcPts val="1000"/>
              </a:spcBef>
              <a:spcAft>
                <a:spcPts val="0"/>
              </a:spcAft>
              <a:buSzPts val="1800"/>
              <a:buNone/>
            </a:pPr>
            <a:r>
              <a:t/>
            </a:r>
            <a:endParaRPr b="1" sz="1800"/>
          </a:p>
          <a:p>
            <a:pPr indent="-342900" lvl="0" marL="457200" rtl="0" algn="l">
              <a:lnSpc>
                <a:spcPct val="90000"/>
              </a:lnSpc>
              <a:spcBef>
                <a:spcPts val="1000"/>
              </a:spcBef>
              <a:spcAft>
                <a:spcPts val="0"/>
              </a:spcAft>
              <a:buSzPts val="1800"/>
              <a:buChar char="•"/>
            </a:pPr>
            <a:r>
              <a:rPr b="1" lang="en-US" sz="1800"/>
              <a:t>Fawbush and Miller spent the rest of their careers pionering tornado research and forecasting methods for the USAF. This included creating composite charts of surface and upper-atmospheric features. (Look Familiar?)</a:t>
            </a:r>
            <a:endParaRPr b="1" sz="1800"/>
          </a:p>
          <a:p>
            <a:pPr indent="0" lvl="0" marL="457200" rtl="0" algn="l">
              <a:lnSpc>
                <a:spcPct val="90000"/>
              </a:lnSpc>
              <a:spcBef>
                <a:spcPts val="1000"/>
              </a:spcBef>
              <a:spcAft>
                <a:spcPts val="0"/>
              </a:spcAft>
              <a:buSzPts val="1800"/>
              <a:buNone/>
            </a:pPr>
            <a:r>
              <a:t/>
            </a:r>
            <a:endParaRPr b="1" sz="1800"/>
          </a:p>
          <a:p>
            <a:pPr indent="-342900" lvl="0" marL="457200" rtl="0" algn="l">
              <a:lnSpc>
                <a:spcPct val="90000"/>
              </a:lnSpc>
              <a:spcBef>
                <a:spcPts val="1000"/>
              </a:spcBef>
              <a:spcAft>
                <a:spcPts val="0"/>
              </a:spcAft>
              <a:buSzPts val="1800"/>
              <a:buChar char="•"/>
            </a:pPr>
            <a:r>
              <a:rPr b="1" lang="en-US" sz="1800"/>
              <a:t>In 1952-3 the Weather Bureau created the Severe Local Storms unit SELS (precursor to SPC) based on the work of Fawbush and Miller.</a:t>
            </a:r>
            <a:endParaRPr b="1" sz="1800"/>
          </a:p>
          <a:p>
            <a:pPr indent="-330200" lvl="1" marL="914400" rtl="0" algn="l">
              <a:lnSpc>
                <a:spcPct val="90000"/>
              </a:lnSpc>
              <a:spcBef>
                <a:spcPts val="1000"/>
              </a:spcBef>
              <a:spcAft>
                <a:spcPts val="0"/>
              </a:spcAft>
              <a:buSzPts val="1600"/>
              <a:buChar char="•"/>
            </a:pPr>
            <a:r>
              <a:rPr b="1" lang="en-US" sz="1600" u="sng">
                <a:solidFill>
                  <a:schemeClr val="hlink"/>
                </a:solidFill>
                <a:hlinkClick r:id="rId3"/>
              </a:rPr>
              <a:t>https://www.spc.noaa.gov/history/early.html</a:t>
            </a:r>
            <a:endParaRPr b="1" sz="1600"/>
          </a:p>
        </p:txBody>
      </p:sp>
      <p:pic>
        <p:nvPicPr>
          <p:cNvPr id="102" name="Google Shape;102;p15"/>
          <p:cNvPicPr preferRelativeResize="0"/>
          <p:nvPr/>
        </p:nvPicPr>
        <p:blipFill rotWithShape="1">
          <a:blip r:embed="rId4">
            <a:alphaModFix/>
          </a:blip>
          <a:srcRect b="0" l="0" r="0" t="0"/>
          <a:stretch/>
        </p:blipFill>
        <p:spPr>
          <a:xfrm>
            <a:off x="5475731" y="4159725"/>
            <a:ext cx="3065957" cy="2647774"/>
          </a:xfrm>
          <a:prstGeom prst="rect">
            <a:avLst/>
          </a:prstGeom>
          <a:noFill/>
          <a:ln>
            <a:noFill/>
          </a:ln>
        </p:spPr>
      </p:pic>
      <p:pic>
        <p:nvPicPr>
          <p:cNvPr id="103" name="Google Shape;103;p15"/>
          <p:cNvPicPr preferRelativeResize="0"/>
          <p:nvPr/>
        </p:nvPicPr>
        <p:blipFill rotWithShape="1">
          <a:blip r:embed="rId5">
            <a:alphaModFix/>
          </a:blip>
          <a:srcRect b="0" l="27236" r="27535" t="0"/>
          <a:stretch/>
        </p:blipFill>
        <p:spPr>
          <a:xfrm>
            <a:off x="9004225" y="4210225"/>
            <a:ext cx="2591725" cy="2647776"/>
          </a:xfrm>
          <a:prstGeom prst="rect">
            <a:avLst/>
          </a:prstGeom>
          <a:noFill/>
          <a:ln>
            <a:noFill/>
          </a:ln>
        </p:spPr>
      </p:pic>
      <p:sp>
        <p:nvSpPr>
          <p:cNvPr id="104" name="Google Shape;104;p15"/>
          <p:cNvSpPr txBox="1"/>
          <p:nvPr/>
        </p:nvSpPr>
        <p:spPr>
          <a:xfrm>
            <a:off x="9045375" y="6454550"/>
            <a:ext cx="1447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lt1"/>
                </a:solidFill>
                <a:latin typeface="Calibri"/>
                <a:ea typeface="Calibri"/>
                <a:cs typeface="Calibri"/>
                <a:sym typeface="Calibri"/>
              </a:rPr>
              <a:t>Maj. Fawbush</a:t>
            </a:r>
            <a:endParaRPr sz="1100">
              <a:solidFill>
                <a:schemeClr val="lt1"/>
              </a:solidFill>
              <a:latin typeface="Calibri"/>
              <a:ea typeface="Calibri"/>
              <a:cs typeface="Calibri"/>
              <a:sym typeface="Calibri"/>
            </a:endParaRPr>
          </a:p>
        </p:txBody>
      </p:sp>
      <p:sp>
        <p:nvSpPr>
          <p:cNvPr id="105" name="Google Shape;105;p15"/>
          <p:cNvSpPr txBox="1"/>
          <p:nvPr/>
        </p:nvSpPr>
        <p:spPr>
          <a:xfrm>
            <a:off x="10591550" y="4160825"/>
            <a:ext cx="1029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lt1"/>
                </a:solidFill>
                <a:latin typeface="Calibri"/>
                <a:ea typeface="Calibri"/>
                <a:cs typeface="Calibri"/>
                <a:sym typeface="Calibri"/>
              </a:rPr>
              <a:t>Capt.</a:t>
            </a:r>
            <a:r>
              <a:rPr lang="en-US" sz="1100">
                <a:solidFill>
                  <a:schemeClr val="lt1"/>
                </a:solidFill>
                <a:latin typeface="Calibri"/>
                <a:ea typeface="Calibri"/>
                <a:cs typeface="Calibri"/>
                <a:sym typeface="Calibri"/>
              </a:rPr>
              <a:t> Miller</a:t>
            </a:r>
            <a:endParaRPr sz="1100">
              <a:solidFill>
                <a:schemeClr val="lt1"/>
              </a:solidFill>
              <a:latin typeface="Calibri"/>
              <a:ea typeface="Calibri"/>
              <a:cs typeface="Calibri"/>
              <a:sym typeface="Calibri"/>
            </a:endParaRPr>
          </a:p>
        </p:txBody>
      </p:sp>
      <p:pic>
        <p:nvPicPr>
          <p:cNvPr id="106" name="Google Shape;106;p15"/>
          <p:cNvPicPr preferRelativeResize="0"/>
          <p:nvPr/>
        </p:nvPicPr>
        <p:blipFill rotWithShape="1">
          <a:blip r:embed="rId6">
            <a:alphaModFix/>
          </a:blip>
          <a:srcRect b="0" l="0" r="13934" t="0"/>
          <a:stretch/>
        </p:blipFill>
        <p:spPr>
          <a:xfrm>
            <a:off x="5232823" y="1354675"/>
            <a:ext cx="3551200" cy="2685875"/>
          </a:xfrm>
          <a:prstGeom prst="rect">
            <a:avLst/>
          </a:prstGeom>
          <a:noFill/>
          <a:ln>
            <a:noFill/>
          </a:ln>
        </p:spPr>
      </p:pic>
      <p:pic>
        <p:nvPicPr>
          <p:cNvPr id="107" name="Google Shape;107;p15"/>
          <p:cNvPicPr preferRelativeResize="0"/>
          <p:nvPr/>
        </p:nvPicPr>
        <p:blipFill rotWithShape="1">
          <a:blip r:embed="rId7">
            <a:alphaModFix/>
          </a:blip>
          <a:srcRect b="0" l="0" r="0" t="0"/>
          <a:stretch/>
        </p:blipFill>
        <p:spPr>
          <a:xfrm>
            <a:off x="8867450" y="1170725"/>
            <a:ext cx="3320624" cy="2895069"/>
          </a:xfrm>
          <a:prstGeom prst="rect">
            <a:avLst/>
          </a:prstGeom>
          <a:noFill/>
          <a:ln>
            <a:noFill/>
          </a:ln>
        </p:spPr>
      </p:pic>
      <p:sp>
        <p:nvSpPr>
          <p:cNvPr id="108" name="Google Shape;108;p15"/>
          <p:cNvSpPr txBox="1"/>
          <p:nvPr/>
        </p:nvSpPr>
        <p:spPr>
          <a:xfrm>
            <a:off x="5232825" y="3733550"/>
            <a:ext cx="3551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solidFill>
                  <a:schemeClr val="dk1"/>
                </a:solidFill>
                <a:latin typeface="Calibri"/>
                <a:ea typeface="Calibri"/>
                <a:cs typeface="Calibri"/>
                <a:sym typeface="Calibri"/>
              </a:rPr>
              <a:t>Planes destroyed at Tinker AFB; March 20, 1948</a:t>
            </a:r>
            <a:endParaRPr sz="11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7" name="Shape 467"/>
        <p:cNvGrpSpPr/>
        <p:nvPr/>
      </p:nvGrpSpPr>
      <p:grpSpPr>
        <a:xfrm>
          <a:off x="0" y="0"/>
          <a:ext cx="0" cy="0"/>
          <a:chOff x="0" y="0"/>
          <a:chExt cx="0" cy="0"/>
        </a:xfrm>
      </p:grpSpPr>
      <p:sp>
        <p:nvSpPr>
          <p:cNvPr id="468" name="Google Shape;468;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469" name="Google Shape;469;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470" name="Google Shape;470;p42"/>
          <p:cNvPicPr preferRelativeResize="0"/>
          <p:nvPr/>
        </p:nvPicPr>
        <p:blipFill rotWithShape="1">
          <a:blip r:embed="rId3">
            <a:alphaModFix/>
          </a:blip>
          <a:srcRect b="0" l="0" r="0" t="0"/>
          <a:stretch/>
        </p:blipFill>
        <p:spPr>
          <a:xfrm>
            <a:off x="1527048" y="0"/>
            <a:ext cx="9144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4" name="Shape 474"/>
        <p:cNvGrpSpPr/>
        <p:nvPr/>
      </p:nvGrpSpPr>
      <p:grpSpPr>
        <a:xfrm>
          <a:off x="0" y="0"/>
          <a:ext cx="0" cy="0"/>
          <a:chOff x="0" y="0"/>
          <a:chExt cx="0" cy="0"/>
        </a:xfrm>
      </p:grpSpPr>
      <p:pic>
        <p:nvPicPr>
          <p:cNvPr id="475" name="Google Shape;475;p43"/>
          <p:cNvPicPr preferRelativeResize="0"/>
          <p:nvPr/>
        </p:nvPicPr>
        <p:blipFill rotWithShape="1">
          <a:blip r:embed="rId3">
            <a:alphaModFix/>
          </a:blip>
          <a:srcRect b="0" l="0" r="0" t="0"/>
          <a:stretch/>
        </p:blipFill>
        <p:spPr>
          <a:xfrm>
            <a:off x="1524000" y="0"/>
            <a:ext cx="9143999"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9" name="Shape 479"/>
        <p:cNvGrpSpPr/>
        <p:nvPr/>
      </p:nvGrpSpPr>
      <p:grpSpPr>
        <a:xfrm>
          <a:off x="0" y="0"/>
          <a:ext cx="0" cy="0"/>
          <a:chOff x="0" y="0"/>
          <a:chExt cx="0" cy="0"/>
        </a:xfrm>
      </p:grpSpPr>
      <p:pic>
        <p:nvPicPr>
          <p:cNvPr id="480" name="Google Shape;480;p44"/>
          <p:cNvPicPr preferRelativeResize="0"/>
          <p:nvPr/>
        </p:nvPicPr>
        <p:blipFill rotWithShape="1">
          <a:blip r:embed="rId3">
            <a:alphaModFix/>
          </a:blip>
          <a:srcRect b="0" l="0" r="0" t="0"/>
          <a:stretch/>
        </p:blipFill>
        <p:spPr>
          <a:xfrm>
            <a:off x="1524000" y="0"/>
            <a:ext cx="9143999"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Cool, why do we care?</a:t>
            </a:r>
            <a:endParaRPr/>
          </a:p>
        </p:txBody>
      </p:sp>
      <p:sp>
        <p:nvSpPr>
          <p:cNvPr id="114" name="Google Shape;114;p16"/>
          <p:cNvSpPr txBox="1"/>
          <p:nvPr>
            <p:ph idx="1" type="body"/>
          </p:nvPr>
        </p:nvSpPr>
        <p:spPr>
          <a:xfrm>
            <a:off x="0" y="1105300"/>
            <a:ext cx="7682100" cy="5752800"/>
          </a:xfrm>
          <a:prstGeom prst="rect">
            <a:avLst/>
          </a:prstGeom>
          <a:noFill/>
          <a:ln>
            <a:noFill/>
          </a:ln>
        </p:spPr>
        <p:txBody>
          <a:bodyPr anchorCtr="0" anchor="t" bIns="45700" lIns="91425" spcFirstLastPara="1" rIns="91425" wrap="square" tIns="45700">
            <a:noAutofit/>
          </a:bodyPr>
          <a:lstStyle/>
          <a:p>
            <a:pPr indent="-355600" lvl="0" marL="457200" rtl="0" algn="l">
              <a:lnSpc>
                <a:spcPct val="90000"/>
              </a:lnSpc>
              <a:spcBef>
                <a:spcPts val="1000"/>
              </a:spcBef>
              <a:spcAft>
                <a:spcPts val="0"/>
              </a:spcAft>
              <a:buSzPts val="2000"/>
              <a:buChar char="•"/>
            </a:pPr>
            <a:r>
              <a:rPr b="1" lang="en-US" sz="2000"/>
              <a:t>Serves as a solid basis for building a successful forecasting routine. </a:t>
            </a:r>
            <a:endParaRPr b="1" sz="2000"/>
          </a:p>
          <a:p>
            <a:pPr indent="-355600" lvl="1" marL="914400" rtl="0" algn="l">
              <a:lnSpc>
                <a:spcPct val="90000"/>
              </a:lnSpc>
              <a:spcBef>
                <a:spcPts val="1000"/>
              </a:spcBef>
              <a:spcAft>
                <a:spcPts val="0"/>
              </a:spcAft>
              <a:buSzPts val="2000"/>
              <a:buChar char="•"/>
            </a:pPr>
            <a:r>
              <a:rPr b="1" lang="en-US" sz="2000"/>
              <a:t>“Even Michael Jordan starts his warm-up with chest passes.”                - Unknown</a:t>
            </a:r>
            <a:endParaRPr b="1" sz="2000"/>
          </a:p>
          <a:p>
            <a:pPr indent="0" lvl="0" marL="0" rtl="0" algn="l">
              <a:lnSpc>
                <a:spcPct val="90000"/>
              </a:lnSpc>
              <a:spcBef>
                <a:spcPts val="1000"/>
              </a:spcBef>
              <a:spcAft>
                <a:spcPts val="0"/>
              </a:spcAft>
              <a:buSzPts val="1800"/>
              <a:buNone/>
            </a:pPr>
            <a:r>
              <a:t/>
            </a:r>
            <a:endParaRPr b="1" sz="2000"/>
          </a:p>
          <a:p>
            <a:pPr indent="-355600" lvl="0" marL="457200" rtl="0" algn="l">
              <a:lnSpc>
                <a:spcPct val="90000"/>
              </a:lnSpc>
              <a:spcBef>
                <a:spcPts val="1000"/>
              </a:spcBef>
              <a:spcAft>
                <a:spcPts val="0"/>
              </a:spcAft>
              <a:buSzPts val="2000"/>
              <a:buChar char="•"/>
            </a:pPr>
            <a:r>
              <a:rPr b="1" lang="en-US" sz="2000"/>
              <a:t>Observations should serve as the basis for all forecasts with numerical models and other tools “filling in the gaps”.</a:t>
            </a:r>
            <a:endParaRPr b="1" sz="2000"/>
          </a:p>
          <a:p>
            <a:pPr indent="0" lvl="0" marL="0" rtl="0" algn="l">
              <a:lnSpc>
                <a:spcPct val="90000"/>
              </a:lnSpc>
              <a:spcBef>
                <a:spcPts val="1000"/>
              </a:spcBef>
              <a:spcAft>
                <a:spcPts val="0"/>
              </a:spcAft>
              <a:buSzPts val="1800"/>
              <a:buNone/>
            </a:pPr>
            <a:r>
              <a:t/>
            </a:r>
            <a:endParaRPr b="1" sz="2000"/>
          </a:p>
          <a:p>
            <a:pPr indent="-355600" lvl="0" marL="457200" rtl="0" algn="l">
              <a:lnSpc>
                <a:spcPct val="90000"/>
              </a:lnSpc>
              <a:spcBef>
                <a:spcPts val="1000"/>
              </a:spcBef>
              <a:spcAft>
                <a:spcPts val="0"/>
              </a:spcAft>
              <a:buSzPts val="2000"/>
              <a:buChar char="•"/>
            </a:pPr>
            <a:r>
              <a:rPr b="1" lang="en-US" sz="2000"/>
              <a:t>Model guidance and objective analysis can, </a:t>
            </a:r>
            <a:r>
              <a:rPr b="1" i="1" lang="en-US" sz="2000"/>
              <a:t>and will</a:t>
            </a:r>
            <a:r>
              <a:rPr b="1" lang="en-US" sz="2000"/>
              <a:t>, lead you astray! </a:t>
            </a:r>
            <a:endParaRPr b="1" sz="2000"/>
          </a:p>
          <a:p>
            <a:pPr indent="-355600" lvl="1" marL="914400" rtl="0" algn="l">
              <a:lnSpc>
                <a:spcPct val="90000"/>
              </a:lnSpc>
              <a:spcBef>
                <a:spcPts val="1000"/>
              </a:spcBef>
              <a:spcAft>
                <a:spcPts val="0"/>
              </a:spcAft>
              <a:buSzPts val="2000"/>
              <a:buChar char="•"/>
            </a:pPr>
            <a:r>
              <a:rPr b="1" lang="en-US" sz="2000"/>
              <a:t>Hand analysis allows you to identify when guidance/objective analysis has initialized poorly.</a:t>
            </a:r>
            <a:endParaRPr b="1" sz="2000"/>
          </a:p>
          <a:p>
            <a:pPr indent="0" lvl="0" marL="0" rtl="0" algn="l">
              <a:lnSpc>
                <a:spcPct val="90000"/>
              </a:lnSpc>
              <a:spcBef>
                <a:spcPts val="1000"/>
              </a:spcBef>
              <a:spcAft>
                <a:spcPts val="0"/>
              </a:spcAft>
              <a:buSzPts val="1800"/>
              <a:buNone/>
            </a:pPr>
            <a:r>
              <a:t/>
            </a:r>
            <a:endParaRPr b="1" sz="2000"/>
          </a:p>
          <a:p>
            <a:pPr indent="-355600" lvl="0" marL="457200" rtl="0" algn="l">
              <a:lnSpc>
                <a:spcPct val="90000"/>
              </a:lnSpc>
              <a:spcBef>
                <a:spcPts val="1000"/>
              </a:spcBef>
              <a:spcAft>
                <a:spcPts val="0"/>
              </a:spcAft>
              <a:buSzPts val="2000"/>
              <a:buChar char="•"/>
            </a:pPr>
            <a:r>
              <a:rPr b="1" lang="en-US" sz="2000"/>
              <a:t>Hand analyses don’t have to be pretty so long as they give you the information you need. </a:t>
            </a:r>
            <a:endParaRPr b="1" sz="2000"/>
          </a:p>
        </p:txBody>
      </p:sp>
      <p:pic>
        <p:nvPicPr>
          <p:cNvPr id="115" name="Google Shape;115;p16"/>
          <p:cNvPicPr preferRelativeResize="0"/>
          <p:nvPr/>
        </p:nvPicPr>
        <p:blipFill rotWithShape="1">
          <a:blip r:embed="rId3">
            <a:alphaModFix/>
          </a:blip>
          <a:srcRect b="0" l="0" r="0" t="0"/>
          <a:stretch/>
        </p:blipFill>
        <p:spPr>
          <a:xfrm>
            <a:off x="7820100" y="1105300"/>
            <a:ext cx="4333875" cy="3009900"/>
          </a:xfrm>
          <a:prstGeom prst="rect">
            <a:avLst/>
          </a:prstGeom>
          <a:noFill/>
          <a:ln>
            <a:noFill/>
          </a:ln>
        </p:spPr>
      </p:pic>
      <p:pic>
        <p:nvPicPr>
          <p:cNvPr id="116" name="Google Shape;116;p16"/>
          <p:cNvPicPr preferRelativeResize="0"/>
          <p:nvPr/>
        </p:nvPicPr>
        <p:blipFill rotWithShape="1">
          <a:blip r:embed="rId4">
            <a:alphaModFix/>
          </a:blip>
          <a:srcRect b="0" l="0" r="0" t="0"/>
          <a:stretch/>
        </p:blipFill>
        <p:spPr>
          <a:xfrm>
            <a:off x="8153925" y="4115200"/>
            <a:ext cx="3657076" cy="27427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7"/>
          <p:cNvPicPr preferRelativeResize="0"/>
          <p:nvPr/>
        </p:nvPicPr>
        <p:blipFill rotWithShape="1">
          <a:blip r:embed="rId3">
            <a:alphaModFix/>
          </a:blip>
          <a:srcRect b="0" l="8817" r="0" t="0"/>
          <a:stretch/>
        </p:blipFill>
        <p:spPr>
          <a:xfrm rot="-5400000">
            <a:off x="2667013" y="-1460713"/>
            <a:ext cx="6857975" cy="9779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 Break out the Pencils!</a:t>
            </a:r>
            <a:endParaRPr/>
          </a:p>
        </p:txBody>
      </p:sp>
      <p:pic>
        <p:nvPicPr>
          <p:cNvPr id="127" name="Google Shape;127;p18"/>
          <p:cNvPicPr preferRelativeResize="0"/>
          <p:nvPr/>
        </p:nvPicPr>
        <p:blipFill rotWithShape="1">
          <a:blip r:embed="rId3">
            <a:alphaModFix/>
          </a:blip>
          <a:srcRect b="0" l="0" r="0" t="0"/>
          <a:stretch/>
        </p:blipFill>
        <p:spPr>
          <a:xfrm>
            <a:off x="152400" y="1843225"/>
            <a:ext cx="7301184" cy="4862375"/>
          </a:xfrm>
          <a:prstGeom prst="rect">
            <a:avLst/>
          </a:prstGeom>
          <a:noFill/>
          <a:ln>
            <a:noFill/>
          </a:ln>
        </p:spPr>
      </p:pic>
      <p:pic>
        <p:nvPicPr>
          <p:cNvPr id="128" name="Google Shape;128;p18"/>
          <p:cNvPicPr preferRelativeResize="0"/>
          <p:nvPr/>
        </p:nvPicPr>
        <p:blipFill rotWithShape="1">
          <a:blip r:embed="rId4">
            <a:alphaModFix/>
          </a:blip>
          <a:srcRect b="0" l="0" r="0" t="0"/>
          <a:stretch/>
        </p:blipFill>
        <p:spPr>
          <a:xfrm>
            <a:off x="7453584" y="2424600"/>
            <a:ext cx="4433616" cy="38713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9"/>
          <p:cNvSpPr txBox="1"/>
          <p:nvPr>
            <p:ph type="title"/>
          </p:nvPr>
        </p:nvSpPr>
        <p:spPr>
          <a:xfrm>
            <a:off x="0" y="-228600"/>
            <a:ext cx="12122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Upper Air Analysis</a:t>
            </a:r>
            <a:endParaRPr/>
          </a:p>
        </p:txBody>
      </p:sp>
      <p:sp>
        <p:nvSpPr>
          <p:cNvPr id="134" name="Google Shape;134;p19"/>
          <p:cNvSpPr txBox="1"/>
          <p:nvPr/>
        </p:nvSpPr>
        <p:spPr>
          <a:xfrm>
            <a:off x="0" y="0"/>
            <a:ext cx="3478200" cy="3201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300 mb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Notes: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300 mb is typically near 9000 meters. Heights on chart typically omit the ending “0”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(so 9120 meters is 912 on the chart).</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Use: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Jet stream and upper-wave identification</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What to draw: </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Isotachs (wind speed) every 25 knots</a:t>
            </a:r>
            <a:endParaRPr b="1">
              <a:latin typeface="Calibri"/>
              <a:ea typeface="Calibri"/>
              <a:cs typeface="Calibri"/>
              <a:sym typeface="Calibri"/>
            </a:endParaRPr>
          </a:p>
          <a:p>
            <a:pPr indent="-317500" lvl="0" marL="457200" rtl="0" algn="ctr">
              <a:spcBef>
                <a:spcPts val="0"/>
              </a:spcBef>
              <a:spcAft>
                <a:spcPts val="0"/>
              </a:spcAft>
              <a:buClr>
                <a:schemeClr val="dk1"/>
              </a:buClr>
              <a:buSzPts val="1400"/>
              <a:buFont typeface="Calibri"/>
              <a:buAutoNum type="arabicPeriod"/>
            </a:pPr>
            <a:r>
              <a:rPr b="1" lang="en-US">
                <a:solidFill>
                  <a:schemeClr val="dk1"/>
                </a:solidFill>
                <a:latin typeface="Calibri"/>
                <a:ea typeface="Calibri"/>
                <a:cs typeface="Calibri"/>
                <a:sym typeface="Calibri"/>
              </a:rPr>
              <a:t>Isohypses (heights) every 120 meters</a:t>
            </a:r>
            <a:endParaRPr b="1">
              <a:latin typeface="Calibri"/>
              <a:ea typeface="Calibri"/>
              <a:cs typeface="Calibri"/>
              <a:sym typeface="Calibri"/>
            </a:endParaRPr>
          </a:p>
        </p:txBody>
      </p:sp>
      <p:sp>
        <p:nvSpPr>
          <p:cNvPr id="135" name="Google Shape;135;p19"/>
          <p:cNvSpPr txBox="1"/>
          <p:nvPr/>
        </p:nvSpPr>
        <p:spPr>
          <a:xfrm>
            <a:off x="0" y="3656400"/>
            <a:ext cx="3478200" cy="3201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5</a:t>
            </a:r>
            <a:r>
              <a:rPr b="1" lang="en-US">
                <a:latin typeface="Calibri"/>
                <a:ea typeface="Calibri"/>
                <a:cs typeface="Calibri"/>
                <a:sym typeface="Calibri"/>
              </a:rPr>
              <a:t>00 mb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Notes: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500 mb is typically near 6000 meters. Heights on chart typically omit the ending “0”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(so 5640 meters is 564 on the chart).</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Use: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Upper-wave identification</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What to draw: </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Isohypses (heights) every 60 m</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Isotherms every 4 C</a:t>
            </a:r>
            <a:endParaRPr b="1">
              <a:latin typeface="Calibri"/>
              <a:ea typeface="Calibri"/>
              <a:cs typeface="Calibri"/>
              <a:sym typeface="Calibri"/>
            </a:endParaRPr>
          </a:p>
        </p:txBody>
      </p:sp>
      <p:sp>
        <p:nvSpPr>
          <p:cNvPr id="136" name="Google Shape;136;p19"/>
          <p:cNvSpPr txBox="1"/>
          <p:nvPr/>
        </p:nvSpPr>
        <p:spPr>
          <a:xfrm>
            <a:off x="4038150" y="1790125"/>
            <a:ext cx="4115700" cy="3848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7</a:t>
            </a:r>
            <a:r>
              <a:rPr b="1" lang="en-US">
                <a:latin typeface="Calibri"/>
                <a:ea typeface="Calibri"/>
                <a:cs typeface="Calibri"/>
                <a:sym typeface="Calibri"/>
              </a:rPr>
              <a:t>00 mb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Notes: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700 mb is typically near 3100 meters. Heights on chart typically omit the leading digit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(so 3050 meters is 050 on the chart).</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Use: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Mid-level wave identification.</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Thermal advection regimes</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Mid-level moisture</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What to draw: </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Isohypses (heights) every 30 meters</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Isotherms (temperature) every 4 C</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Isodrosotherms (dewpoint) every 4 C above -4 C</a:t>
            </a:r>
            <a:endParaRPr b="1">
              <a:latin typeface="Calibri"/>
              <a:ea typeface="Calibri"/>
              <a:cs typeface="Calibri"/>
              <a:sym typeface="Calibri"/>
            </a:endParaRPr>
          </a:p>
        </p:txBody>
      </p:sp>
      <p:sp>
        <p:nvSpPr>
          <p:cNvPr id="137" name="Google Shape;137;p19"/>
          <p:cNvSpPr txBox="1"/>
          <p:nvPr/>
        </p:nvSpPr>
        <p:spPr>
          <a:xfrm>
            <a:off x="8369525" y="0"/>
            <a:ext cx="3822600" cy="4279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85</a:t>
            </a:r>
            <a:r>
              <a:rPr b="1" lang="en-US">
                <a:latin typeface="Calibri"/>
                <a:ea typeface="Calibri"/>
                <a:cs typeface="Calibri"/>
                <a:sym typeface="Calibri"/>
              </a:rPr>
              <a:t>0 mb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Notes: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850 mb is typically near 1170 meters. Heights on chart typically omit the leading digit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(so 1320 meters is 320 on the chart).</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Use: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Low-level wave identification.</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Thermal advection regimes</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Low-level moisture</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Low-level jets</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What to draw: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Isohypses (heights) every 30 meters</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Isotherms (temperature) every 4 C</a:t>
            </a:r>
            <a:endParaRPr b="1">
              <a:latin typeface="Calibri"/>
              <a:ea typeface="Calibri"/>
              <a:cs typeface="Calibri"/>
              <a:sym typeface="Calibri"/>
            </a:endParaRPr>
          </a:p>
          <a:p>
            <a:pPr indent="-317500" lvl="0" marL="457200" rtl="0" algn="ctr">
              <a:spcBef>
                <a:spcPts val="0"/>
              </a:spcBef>
              <a:spcAft>
                <a:spcPts val="0"/>
              </a:spcAft>
              <a:buSzPts val="1400"/>
              <a:buFont typeface="Calibri"/>
              <a:buAutoNum type="arabicPeriod"/>
            </a:pPr>
            <a:r>
              <a:rPr b="1" lang="en-US">
                <a:latin typeface="Calibri"/>
                <a:ea typeface="Calibri"/>
                <a:cs typeface="Calibri"/>
                <a:sym typeface="Calibri"/>
              </a:rPr>
              <a:t>Isodrosotherms (dewpoint) every 4 C </a:t>
            </a:r>
            <a:endParaRPr b="1">
              <a:latin typeface="Calibri"/>
              <a:ea typeface="Calibri"/>
              <a:cs typeface="Calibri"/>
              <a:sym typeface="Calibri"/>
            </a:endParaRPr>
          </a:p>
          <a:p>
            <a:pPr indent="0" lvl="0" marL="457200" rtl="0" algn="ctr">
              <a:spcBef>
                <a:spcPts val="0"/>
              </a:spcBef>
              <a:spcAft>
                <a:spcPts val="0"/>
              </a:spcAft>
              <a:buNone/>
            </a:pPr>
            <a:r>
              <a:rPr b="1" lang="en-US">
                <a:latin typeface="Calibri"/>
                <a:ea typeface="Calibri"/>
                <a:cs typeface="Calibri"/>
                <a:sym typeface="Calibri"/>
              </a:rPr>
              <a:t>above 8 C</a:t>
            </a:r>
            <a:endParaRPr b="1">
              <a:latin typeface="Calibri"/>
              <a:ea typeface="Calibri"/>
              <a:cs typeface="Calibri"/>
              <a:sym typeface="Calibri"/>
            </a:endParaRPr>
          </a:p>
        </p:txBody>
      </p:sp>
      <p:pic>
        <p:nvPicPr>
          <p:cNvPr id="138" name="Google Shape;138;p19"/>
          <p:cNvPicPr preferRelativeResize="0"/>
          <p:nvPr/>
        </p:nvPicPr>
        <p:blipFill rotWithShape="1">
          <a:blip r:embed="rId3">
            <a:alphaModFix/>
          </a:blip>
          <a:srcRect b="1658" l="8445" r="20943" t="49427"/>
          <a:stretch/>
        </p:blipFill>
        <p:spPr>
          <a:xfrm>
            <a:off x="8851101" y="4279200"/>
            <a:ext cx="3340899" cy="257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0"/>
          <p:cNvPicPr preferRelativeResize="0"/>
          <p:nvPr/>
        </p:nvPicPr>
        <p:blipFill>
          <a:blip r:embed="rId3">
            <a:alphaModFix/>
          </a:blip>
          <a:stretch>
            <a:fillRect/>
          </a:stretch>
        </p:blipFill>
        <p:spPr>
          <a:xfrm>
            <a:off x="410900" y="0"/>
            <a:ext cx="11362092" cy="6858000"/>
          </a:xfrm>
          <a:prstGeom prst="rect">
            <a:avLst/>
          </a:prstGeom>
          <a:noFill/>
          <a:ln>
            <a:noFill/>
          </a:ln>
        </p:spPr>
      </p:pic>
      <p:sp>
        <p:nvSpPr>
          <p:cNvPr id="144" name="Google Shape;144;p20"/>
          <p:cNvSpPr/>
          <p:nvPr/>
        </p:nvSpPr>
        <p:spPr>
          <a:xfrm>
            <a:off x="1657675" y="28425"/>
            <a:ext cx="2759900" cy="3861175"/>
          </a:xfrm>
          <a:custGeom>
            <a:rect b="b" l="l" r="r" t="t"/>
            <a:pathLst>
              <a:path extrusionOk="0" h="154447" w="110396">
                <a:moveTo>
                  <a:pt x="0" y="2728"/>
                </a:moveTo>
                <a:cubicBezTo>
                  <a:pt x="1162" y="8588"/>
                  <a:pt x="4344" y="27078"/>
                  <a:pt x="6971" y="37889"/>
                </a:cubicBezTo>
                <a:cubicBezTo>
                  <a:pt x="9598" y="48700"/>
                  <a:pt x="11619" y="56430"/>
                  <a:pt x="15762" y="67595"/>
                </a:cubicBezTo>
                <a:cubicBezTo>
                  <a:pt x="19905" y="78760"/>
                  <a:pt x="24552" y="90884"/>
                  <a:pt x="31827" y="104878"/>
                </a:cubicBezTo>
                <a:cubicBezTo>
                  <a:pt x="39102" y="118872"/>
                  <a:pt x="48953" y="144637"/>
                  <a:pt x="59410" y="151558"/>
                </a:cubicBezTo>
                <a:cubicBezTo>
                  <a:pt x="69868" y="158479"/>
                  <a:pt x="86994" y="151154"/>
                  <a:pt x="94572" y="146405"/>
                </a:cubicBezTo>
                <a:cubicBezTo>
                  <a:pt x="102150" y="141656"/>
                  <a:pt x="102302" y="132765"/>
                  <a:pt x="104878" y="123065"/>
                </a:cubicBezTo>
                <a:cubicBezTo>
                  <a:pt x="107455" y="113365"/>
                  <a:pt x="111597" y="97199"/>
                  <a:pt x="110031" y="88206"/>
                </a:cubicBezTo>
                <a:cubicBezTo>
                  <a:pt x="108465" y="79214"/>
                  <a:pt x="102200" y="76183"/>
                  <a:pt x="95481" y="69110"/>
                </a:cubicBezTo>
                <a:cubicBezTo>
                  <a:pt x="88762" y="62037"/>
                  <a:pt x="74970" y="53752"/>
                  <a:pt x="69716" y="45770"/>
                </a:cubicBezTo>
                <a:cubicBezTo>
                  <a:pt x="64462" y="37788"/>
                  <a:pt x="64967" y="28846"/>
                  <a:pt x="63957" y="21218"/>
                </a:cubicBezTo>
                <a:cubicBezTo>
                  <a:pt x="62947" y="13590"/>
                  <a:pt x="63705" y="3536"/>
                  <a:pt x="63654" y="0"/>
                </a:cubicBezTo>
              </a:path>
            </a:pathLst>
          </a:custGeom>
          <a:noFill/>
          <a:ln cap="flat" cmpd="sng" w="19050">
            <a:solidFill>
              <a:schemeClr val="dk1"/>
            </a:solidFill>
            <a:prstDash val="solid"/>
            <a:round/>
            <a:headEnd len="med" w="med" type="none"/>
            <a:tailEnd len="med" w="med" type="none"/>
          </a:ln>
        </p:spPr>
      </p:sp>
      <p:sp>
        <p:nvSpPr>
          <p:cNvPr id="145" name="Google Shape;145;p20"/>
          <p:cNvSpPr/>
          <p:nvPr/>
        </p:nvSpPr>
        <p:spPr>
          <a:xfrm>
            <a:off x="907450" y="66300"/>
            <a:ext cx="9737600" cy="4417650"/>
          </a:xfrm>
          <a:custGeom>
            <a:rect b="b" l="l" r="r" t="t"/>
            <a:pathLst>
              <a:path extrusionOk="0" h="176706" w="389504">
                <a:moveTo>
                  <a:pt x="0" y="57592"/>
                </a:moveTo>
                <a:cubicBezTo>
                  <a:pt x="4143" y="68100"/>
                  <a:pt x="9700" y="101241"/>
                  <a:pt x="24856" y="120640"/>
                </a:cubicBezTo>
                <a:cubicBezTo>
                  <a:pt x="40012" y="140040"/>
                  <a:pt x="72647" y="166361"/>
                  <a:pt x="90935" y="173989"/>
                </a:cubicBezTo>
                <a:cubicBezTo>
                  <a:pt x="109223" y="181618"/>
                  <a:pt x="123369" y="171261"/>
                  <a:pt x="134584" y="166411"/>
                </a:cubicBezTo>
                <a:cubicBezTo>
                  <a:pt x="145799" y="161561"/>
                  <a:pt x="150902" y="154640"/>
                  <a:pt x="158227" y="144890"/>
                </a:cubicBezTo>
                <a:cubicBezTo>
                  <a:pt x="165552" y="135140"/>
                  <a:pt x="169795" y="117155"/>
                  <a:pt x="178535" y="107910"/>
                </a:cubicBezTo>
                <a:cubicBezTo>
                  <a:pt x="187275" y="98665"/>
                  <a:pt x="199400" y="90581"/>
                  <a:pt x="210666" y="89419"/>
                </a:cubicBezTo>
                <a:cubicBezTo>
                  <a:pt x="221932" y="88257"/>
                  <a:pt x="234713" y="99018"/>
                  <a:pt x="246130" y="100938"/>
                </a:cubicBezTo>
                <a:cubicBezTo>
                  <a:pt x="257547" y="102858"/>
                  <a:pt x="270127" y="103211"/>
                  <a:pt x="279170" y="100938"/>
                </a:cubicBezTo>
                <a:cubicBezTo>
                  <a:pt x="288213" y="98665"/>
                  <a:pt x="293315" y="93613"/>
                  <a:pt x="300388" y="87298"/>
                </a:cubicBezTo>
                <a:cubicBezTo>
                  <a:pt x="307461" y="80983"/>
                  <a:pt x="309785" y="74011"/>
                  <a:pt x="321606" y="63048"/>
                </a:cubicBezTo>
                <a:cubicBezTo>
                  <a:pt x="333428" y="52085"/>
                  <a:pt x="360001" y="32030"/>
                  <a:pt x="371317" y="21522"/>
                </a:cubicBezTo>
                <a:cubicBezTo>
                  <a:pt x="382633" y="11014"/>
                  <a:pt x="386473" y="3587"/>
                  <a:pt x="389504" y="0"/>
                </a:cubicBezTo>
              </a:path>
            </a:pathLst>
          </a:custGeom>
          <a:noFill/>
          <a:ln cap="flat" cmpd="sng" w="19050">
            <a:solidFill>
              <a:schemeClr val="dk1"/>
            </a:solidFill>
            <a:prstDash val="solid"/>
            <a:round/>
            <a:headEnd len="med" w="med" type="none"/>
            <a:tailEnd len="med" w="med" type="none"/>
          </a:ln>
        </p:spPr>
      </p:sp>
      <p:sp>
        <p:nvSpPr>
          <p:cNvPr id="146" name="Google Shape;146;p20"/>
          <p:cNvSpPr/>
          <p:nvPr/>
        </p:nvSpPr>
        <p:spPr>
          <a:xfrm>
            <a:off x="5128350" y="58725"/>
            <a:ext cx="4160250" cy="1414000"/>
          </a:xfrm>
          <a:custGeom>
            <a:rect b="b" l="l" r="r" t="t"/>
            <a:pathLst>
              <a:path extrusionOk="0" h="56560" w="166410">
                <a:moveTo>
                  <a:pt x="0" y="3334"/>
                </a:moveTo>
                <a:cubicBezTo>
                  <a:pt x="6467" y="11215"/>
                  <a:pt x="26270" y="42235"/>
                  <a:pt x="38799" y="50621"/>
                </a:cubicBezTo>
                <a:cubicBezTo>
                  <a:pt x="51328" y="59007"/>
                  <a:pt x="58754" y="57037"/>
                  <a:pt x="75173" y="53652"/>
                </a:cubicBezTo>
                <a:cubicBezTo>
                  <a:pt x="91592" y="50267"/>
                  <a:pt x="122105" y="39254"/>
                  <a:pt x="137311" y="30312"/>
                </a:cubicBezTo>
                <a:cubicBezTo>
                  <a:pt x="152517" y="21370"/>
                  <a:pt x="161560" y="5052"/>
                  <a:pt x="166410" y="0"/>
                </a:cubicBezTo>
              </a:path>
            </a:pathLst>
          </a:custGeom>
          <a:noFill/>
          <a:ln cap="flat" cmpd="sng" w="19050">
            <a:solidFill>
              <a:schemeClr val="dk1"/>
            </a:solidFill>
            <a:prstDash val="solid"/>
            <a:round/>
            <a:headEnd len="med" w="med" type="none"/>
            <a:tailEnd len="med" w="med" type="none"/>
          </a:ln>
        </p:spPr>
      </p:sp>
      <p:sp>
        <p:nvSpPr>
          <p:cNvPr id="147" name="Google Shape;147;p20"/>
          <p:cNvSpPr/>
          <p:nvPr/>
        </p:nvSpPr>
        <p:spPr>
          <a:xfrm>
            <a:off x="731908" y="126925"/>
            <a:ext cx="10966475" cy="4684975"/>
          </a:xfrm>
          <a:custGeom>
            <a:rect b="b" l="l" r="r" t="t"/>
            <a:pathLst>
              <a:path extrusionOk="0" h="187399" w="438659">
                <a:moveTo>
                  <a:pt x="1566" y="113669"/>
                </a:moveTo>
                <a:cubicBezTo>
                  <a:pt x="2678" y="114679"/>
                  <a:pt x="0" y="112305"/>
                  <a:pt x="8235" y="119731"/>
                </a:cubicBezTo>
                <a:cubicBezTo>
                  <a:pt x="16470" y="127157"/>
                  <a:pt x="38193" y="147567"/>
                  <a:pt x="50974" y="158227"/>
                </a:cubicBezTo>
                <a:cubicBezTo>
                  <a:pt x="63755" y="168887"/>
                  <a:pt x="73809" y="178940"/>
                  <a:pt x="84923" y="183689"/>
                </a:cubicBezTo>
                <a:cubicBezTo>
                  <a:pt x="96037" y="188438"/>
                  <a:pt x="106393" y="187478"/>
                  <a:pt x="117659" y="186720"/>
                </a:cubicBezTo>
                <a:cubicBezTo>
                  <a:pt x="128925" y="185962"/>
                  <a:pt x="141555" y="183689"/>
                  <a:pt x="152518" y="179142"/>
                </a:cubicBezTo>
                <a:cubicBezTo>
                  <a:pt x="163481" y="174595"/>
                  <a:pt x="173080" y="164946"/>
                  <a:pt x="183436" y="159439"/>
                </a:cubicBezTo>
                <a:cubicBezTo>
                  <a:pt x="193793" y="153932"/>
                  <a:pt x="205160" y="149436"/>
                  <a:pt x="214657" y="146102"/>
                </a:cubicBezTo>
                <a:cubicBezTo>
                  <a:pt x="224155" y="142768"/>
                  <a:pt x="228094" y="141960"/>
                  <a:pt x="240421" y="139434"/>
                </a:cubicBezTo>
                <a:cubicBezTo>
                  <a:pt x="252748" y="136908"/>
                  <a:pt x="273865" y="136655"/>
                  <a:pt x="288617" y="130946"/>
                </a:cubicBezTo>
                <a:cubicBezTo>
                  <a:pt x="303369" y="125237"/>
                  <a:pt x="320191" y="111799"/>
                  <a:pt x="328931" y="105181"/>
                </a:cubicBezTo>
                <a:cubicBezTo>
                  <a:pt x="337671" y="98563"/>
                  <a:pt x="336004" y="95077"/>
                  <a:pt x="341056" y="91238"/>
                </a:cubicBezTo>
                <a:cubicBezTo>
                  <a:pt x="346108" y="87399"/>
                  <a:pt x="351514" y="88258"/>
                  <a:pt x="359243" y="82145"/>
                </a:cubicBezTo>
                <a:cubicBezTo>
                  <a:pt x="366973" y="76032"/>
                  <a:pt x="374197" y="68252"/>
                  <a:pt x="387433" y="54561"/>
                </a:cubicBezTo>
                <a:cubicBezTo>
                  <a:pt x="400669" y="40870"/>
                  <a:pt x="430121" y="9094"/>
                  <a:pt x="438659" y="0"/>
                </a:cubicBezTo>
              </a:path>
            </a:pathLst>
          </a:custGeom>
          <a:noFill/>
          <a:ln cap="flat" cmpd="sng" w="19050">
            <a:solidFill>
              <a:schemeClr val="dk1"/>
            </a:solidFill>
            <a:prstDash val="solid"/>
            <a:round/>
            <a:headEnd len="med" w="med" type="none"/>
            <a:tailEnd len="med" w="med" type="none"/>
          </a:ln>
        </p:spPr>
      </p:sp>
      <p:sp>
        <p:nvSpPr>
          <p:cNvPr id="148" name="Google Shape;148;p20"/>
          <p:cNvSpPr/>
          <p:nvPr/>
        </p:nvSpPr>
        <p:spPr>
          <a:xfrm>
            <a:off x="1983525" y="5088398"/>
            <a:ext cx="7392550" cy="1229675"/>
          </a:xfrm>
          <a:custGeom>
            <a:rect b="b" l="l" r="r" t="t"/>
            <a:pathLst>
              <a:path extrusionOk="0" h="49187" w="295702">
                <a:moveTo>
                  <a:pt x="0" y="16754"/>
                </a:moveTo>
                <a:cubicBezTo>
                  <a:pt x="5557" y="15744"/>
                  <a:pt x="21723" y="8923"/>
                  <a:pt x="33342" y="10691"/>
                </a:cubicBezTo>
                <a:cubicBezTo>
                  <a:pt x="44961" y="12459"/>
                  <a:pt x="57137" y="25443"/>
                  <a:pt x="69716" y="27363"/>
                </a:cubicBezTo>
                <a:cubicBezTo>
                  <a:pt x="82295" y="29283"/>
                  <a:pt x="98108" y="24989"/>
                  <a:pt x="108818" y="22210"/>
                </a:cubicBezTo>
                <a:cubicBezTo>
                  <a:pt x="119528" y="19431"/>
                  <a:pt x="118821" y="14379"/>
                  <a:pt x="133977" y="10691"/>
                </a:cubicBezTo>
                <a:cubicBezTo>
                  <a:pt x="149133" y="7003"/>
                  <a:pt x="183486" y="739"/>
                  <a:pt x="199753" y="82"/>
                </a:cubicBezTo>
                <a:cubicBezTo>
                  <a:pt x="216020" y="-575"/>
                  <a:pt x="216222" y="4427"/>
                  <a:pt x="231580" y="6751"/>
                </a:cubicBezTo>
                <a:cubicBezTo>
                  <a:pt x="246938" y="9075"/>
                  <a:pt x="282301" y="6953"/>
                  <a:pt x="291900" y="14026"/>
                </a:cubicBezTo>
                <a:cubicBezTo>
                  <a:pt x="301499" y="21099"/>
                  <a:pt x="289627" y="43327"/>
                  <a:pt x="289172" y="49187"/>
                </a:cubicBezTo>
              </a:path>
            </a:pathLst>
          </a:custGeom>
          <a:noFill/>
          <a:ln cap="flat" cmpd="sng" w="19050">
            <a:solidFill>
              <a:schemeClr val="dk1"/>
            </a:solidFill>
            <a:prstDash val="solid"/>
            <a:round/>
            <a:headEnd len="med" w="med" type="none"/>
            <a:tailEnd len="med" w="med" type="none"/>
          </a:ln>
        </p:spPr>
      </p:sp>
      <p:sp>
        <p:nvSpPr>
          <p:cNvPr id="149" name="Google Shape;149;p20"/>
          <p:cNvSpPr/>
          <p:nvPr/>
        </p:nvSpPr>
        <p:spPr>
          <a:xfrm>
            <a:off x="6090750" y="399725"/>
            <a:ext cx="1083625" cy="712325"/>
          </a:xfrm>
          <a:custGeom>
            <a:rect b="b" l="l" r="r" t="t"/>
            <a:pathLst>
              <a:path extrusionOk="0" h="28493" w="43345">
                <a:moveTo>
                  <a:pt x="15762" y="28493"/>
                </a:moveTo>
                <a:lnTo>
                  <a:pt x="20005" y="27887"/>
                </a:lnTo>
                <a:lnTo>
                  <a:pt x="36677" y="24553"/>
                </a:lnTo>
                <a:lnTo>
                  <a:pt x="43345" y="11822"/>
                </a:lnTo>
                <a:lnTo>
                  <a:pt x="33342" y="0"/>
                </a:lnTo>
                <a:lnTo>
                  <a:pt x="12124" y="1213"/>
                </a:lnTo>
                <a:lnTo>
                  <a:pt x="0" y="11216"/>
                </a:lnTo>
                <a:lnTo>
                  <a:pt x="2424" y="26068"/>
                </a:lnTo>
                <a:close/>
              </a:path>
            </a:pathLst>
          </a:custGeom>
          <a:noFill/>
          <a:ln cap="flat" cmpd="sng" w="9525">
            <a:solidFill>
              <a:schemeClr val="accent1"/>
            </a:solidFill>
            <a:prstDash val="solid"/>
            <a:round/>
            <a:headEnd len="med" w="med" type="none"/>
            <a:tailEnd len="med" w="med" type="none"/>
          </a:ln>
        </p:spPr>
      </p:sp>
      <p:sp>
        <p:nvSpPr>
          <p:cNvPr id="150" name="Google Shape;150;p20"/>
          <p:cNvSpPr/>
          <p:nvPr/>
        </p:nvSpPr>
        <p:spPr>
          <a:xfrm>
            <a:off x="414900" y="-47350"/>
            <a:ext cx="9942200" cy="6175975"/>
          </a:xfrm>
          <a:custGeom>
            <a:rect b="b" l="l" r="r" t="t"/>
            <a:pathLst>
              <a:path extrusionOk="0" h="247039" w="397688">
                <a:moveTo>
                  <a:pt x="168835" y="120640"/>
                </a:moveTo>
                <a:lnTo>
                  <a:pt x="196722" y="124277"/>
                </a:lnTo>
                <a:lnTo>
                  <a:pt x="233702" y="130339"/>
                </a:lnTo>
                <a:lnTo>
                  <a:pt x="280079" y="117912"/>
                </a:lnTo>
                <a:lnTo>
                  <a:pt x="327365" y="93662"/>
                </a:lnTo>
                <a:lnTo>
                  <a:pt x="341611" y="74566"/>
                </a:lnTo>
                <a:lnTo>
                  <a:pt x="345249" y="41223"/>
                </a:lnTo>
                <a:lnTo>
                  <a:pt x="380713" y="3031"/>
                </a:lnTo>
                <a:lnTo>
                  <a:pt x="397688" y="7881"/>
                </a:lnTo>
                <a:lnTo>
                  <a:pt x="387685" y="40617"/>
                </a:lnTo>
                <a:lnTo>
                  <a:pt x="371923" y="66988"/>
                </a:lnTo>
                <a:lnTo>
                  <a:pt x="348583" y="106999"/>
                </a:lnTo>
                <a:lnTo>
                  <a:pt x="292810" y="141252"/>
                </a:lnTo>
                <a:lnTo>
                  <a:pt x="255830" y="157317"/>
                </a:lnTo>
                <a:lnTo>
                  <a:pt x="245827" y="172473"/>
                </a:lnTo>
                <a:lnTo>
                  <a:pt x="255223" y="194297"/>
                </a:lnTo>
                <a:lnTo>
                  <a:pt x="246736" y="208543"/>
                </a:lnTo>
                <a:lnTo>
                  <a:pt x="219456" y="214606"/>
                </a:lnTo>
                <a:lnTo>
                  <a:pt x="221274" y="235824"/>
                </a:lnTo>
                <a:lnTo>
                  <a:pt x="224002" y="247039"/>
                </a:lnTo>
                <a:lnTo>
                  <a:pt x="198237" y="245827"/>
                </a:lnTo>
                <a:lnTo>
                  <a:pt x="152164" y="245827"/>
                </a:lnTo>
                <a:lnTo>
                  <a:pt x="85175" y="228549"/>
                </a:lnTo>
                <a:lnTo>
                  <a:pt x="33949" y="165501"/>
                </a:lnTo>
                <a:lnTo>
                  <a:pt x="1212" y="101543"/>
                </a:lnTo>
                <a:lnTo>
                  <a:pt x="0" y="1818"/>
                </a:lnTo>
                <a:lnTo>
                  <a:pt x="70323" y="0"/>
                </a:lnTo>
                <a:lnTo>
                  <a:pt x="81538" y="38192"/>
                </a:lnTo>
                <a:lnTo>
                  <a:pt x="86691" y="87600"/>
                </a:lnTo>
                <a:lnTo>
                  <a:pt x="96087" y="112152"/>
                </a:lnTo>
                <a:lnTo>
                  <a:pt x="110637" y="154892"/>
                </a:lnTo>
                <a:lnTo>
                  <a:pt x="138221" y="152467"/>
                </a:lnTo>
                <a:lnTo>
                  <a:pt x="159742" y="131552"/>
                </a:lnTo>
                <a:close/>
              </a:path>
            </a:pathLst>
          </a:custGeom>
          <a:noFill/>
          <a:ln cap="flat" cmpd="sng" w="9525">
            <a:solidFill>
              <a:schemeClr val="accent1"/>
            </a:solidFill>
            <a:prstDash val="solid"/>
            <a:round/>
            <a:headEnd len="med" w="med" type="none"/>
            <a:tailEnd len="med" w="med" type="none"/>
          </a:ln>
        </p:spPr>
      </p:sp>
      <p:sp>
        <p:nvSpPr>
          <p:cNvPr id="151" name="Google Shape;151;p20"/>
          <p:cNvSpPr/>
          <p:nvPr/>
        </p:nvSpPr>
        <p:spPr>
          <a:xfrm>
            <a:off x="1437900" y="892300"/>
            <a:ext cx="3857150" cy="4387600"/>
          </a:xfrm>
          <a:custGeom>
            <a:rect b="b" l="l" r="r" t="t"/>
            <a:pathLst>
              <a:path extrusionOk="0" h="175504" w="154286">
                <a:moveTo>
                  <a:pt x="23340" y="6365"/>
                </a:moveTo>
                <a:lnTo>
                  <a:pt x="16975" y="29705"/>
                </a:lnTo>
                <a:lnTo>
                  <a:pt x="33949" y="64564"/>
                </a:lnTo>
                <a:lnTo>
                  <a:pt x="57289" y="108515"/>
                </a:lnTo>
                <a:lnTo>
                  <a:pt x="68808" y="127006"/>
                </a:lnTo>
                <a:lnTo>
                  <a:pt x="105788" y="117912"/>
                </a:lnTo>
                <a:lnTo>
                  <a:pt x="138524" y="113365"/>
                </a:lnTo>
                <a:lnTo>
                  <a:pt x="152165" y="118215"/>
                </a:lnTo>
                <a:lnTo>
                  <a:pt x="154286" y="128521"/>
                </a:lnTo>
                <a:lnTo>
                  <a:pt x="144283" y="150345"/>
                </a:lnTo>
                <a:lnTo>
                  <a:pt x="127309" y="160651"/>
                </a:lnTo>
                <a:lnTo>
                  <a:pt x="99119" y="173989"/>
                </a:lnTo>
                <a:lnTo>
                  <a:pt x="65473" y="175504"/>
                </a:lnTo>
                <a:lnTo>
                  <a:pt x="33949" y="149436"/>
                </a:lnTo>
                <a:lnTo>
                  <a:pt x="30918" y="136705"/>
                </a:lnTo>
                <a:lnTo>
                  <a:pt x="23037" y="115184"/>
                </a:lnTo>
                <a:lnTo>
                  <a:pt x="13640" y="75173"/>
                </a:lnTo>
                <a:lnTo>
                  <a:pt x="3031" y="47286"/>
                </a:lnTo>
                <a:lnTo>
                  <a:pt x="0" y="17581"/>
                </a:lnTo>
                <a:lnTo>
                  <a:pt x="13337" y="303"/>
                </a:lnTo>
                <a:lnTo>
                  <a:pt x="22734" y="0"/>
                </a:lnTo>
                <a:close/>
              </a:path>
            </a:pathLst>
          </a:custGeom>
          <a:solidFill>
            <a:srgbClr val="5B9BD5">
              <a:alpha val="38890"/>
            </a:srgbClr>
          </a:solidFill>
          <a:ln cap="flat" cmpd="sng" w="9525">
            <a:solidFill>
              <a:schemeClr val="accent1"/>
            </a:solidFill>
            <a:prstDash val="solid"/>
            <a:round/>
            <a:headEnd len="med" w="med" type="none"/>
            <a:tailEnd len="med" w="med" type="none"/>
          </a:ln>
        </p:spPr>
      </p:sp>
      <p:sp>
        <p:nvSpPr>
          <p:cNvPr id="152" name="Google Shape;152;p20"/>
          <p:cNvSpPr/>
          <p:nvPr/>
        </p:nvSpPr>
        <p:spPr>
          <a:xfrm>
            <a:off x="2286625" y="3165675"/>
            <a:ext cx="2197600" cy="1545875"/>
          </a:xfrm>
          <a:custGeom>
            <a:rect b="b" l="l" r="r" t="t"/>
            <a:pathLst>
              <a:path extrusionOk="0" h="61835" w="87904">
                <a:moveTo>
                  <a:pt x="12731" y="4546"/>
                </a:moveTo>
                <a:lnTo>
                  <a:pt x="22431" y="29099"/>
                </a:lnTo>
                <a:lnTo>
                  <a:pt x="35768" y="41830"/>
                </a:lnTo>
                <a:lnTo>
                  <a:pt x="74264" y="36374"/>
                </a:lnTo>
                <a:lnTo>
                  <a:pt x="87904" y="44255"/>
                </a:lnTo>
                <a:lnTo>
                  <a:pt x="81538" y="58501"/>
                </a:lnTo>
                <a:lnTo>
                  <a:pt x="55470" y="61835"/>
                </a:lnTo>
                <a:lnTo>
                  <a:pt x="34859" y="58501"/>
                </a:lnTo>
                <a:lnTo>
                  <a:pt x="11216" y="37586"/>
                </a:lnTo>
                <a:lnTo>
                  <a:pt x="0" y="10003"/>
                </a:lnTo>
                <a:lnTo>
                  <a:pt x="3941" y="0"/>
                </a:lnTo>
                <a:lnTo>
                  <a:pt x="7578" y="0"/>
                </a:lnTo>
                <a:close/>
              </a:path>
            </a:pathLst>
          </a:custGeom>
          <a:solidFill>
            <a:srgbClr val="B4A7D6">
              <a:alpha val="38890"/>
            </a:srgbClr>
          </a:solidFill>
          <a:ln cap="flat" cmpd="sng" w="9525">
            <a:solidFill>
              <a:schemeClr val="accent1"/>
            </a:solidFill>
            <a:prstDash val="solid"/>
            <a:round/>
            <a:headEnd len="med" w="med" type="none"/>
            <a:tailEnd len="med" w="med" type="none"/>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1"/>
          <p:cNvPicPr preferRelativeResize="0"/>
          <p:nvPr/>
        </p:nvPicPr>
        <p:blipFill>
          <a:blip r:embed="rId3">
            <a:alphaModFix/>
          </a:blip>
          <a:stretch>
            <a:fillRect/>
          </a:stretch>
        </p:blipFill>
        <p:spPr>
          <a:xfrm>
            <a:off x="410900" y="0"/>
            <a:ext cx="11362092" cy="6858000"/>
          </a:xfrm>
          <a:prstGeom prst="rect">
            <a:avLst/>
          </a:prstGeom>
          <a:noFill/>
          <a:ln>
            <a:noFill/>
          </a:ln>
        </p:spPr>
      </p:pic>
      <p:pic>
        <p:nvPicPr>
          <p:cNvPr id="158" name="Google Shape;158;p21"/>
          <p:cNvPicPr preferRelativeResize="0"/>
          <p:nvPr/>
        </p:nvPicPr>
        <p:blipFill>
          <a:blip r:embed="rId4">
            <a:alphaModFix/>
          </a:blip>
          <a:stretch>
            <a:fillRect/>
          </a:stretch>
        </p:blipFill>
        <p:spPr>
          <a:xfrm>
            <a:off x="410901" y="0"/>
            <a:ext cx="11362101" cy="6858000"/>
          </a:xfrm>
          <a:prstGeom prst="rect">
            <a:avLst/>
          </a:prstGeom>
          <a:noFill/>
          <a:ln>
            <a:noFill/>
          </a:ln>
        </p:spPr>
      </p:pic>
      <p:sp>
        <p:nvSpPr>
          <p:cNvPr id="159" name="Google Shape;159;p21"/>
          <p:cNvSpPr/>
          <p:nvPr/>
        </p:nvSpPr>
        <p:spPr>
          <a:xfrm>
            <a:off x="1051425" y="134500"/>
            <a:ext cx="1927150" cy="2451850"/>
          </a:xfrm>
          <a:custGeom>
            <a:rect b="b" l="l" r="r" t="t"/>
            <a:pathLst>
              <a:path extrusionOk="0" h="98074" w="77086">
                <a:moveTo>
                  <a:pt x="0" y="3638"/>
                </a:moveTo>
                <a:cubicBezTo>
                  <a:pt x="3385" y="13388"/>
                  <a:pt x="14853" y="47539"/>
                  <a:pt x="20309" y="62139"/>
                </a:cubicBezTo>
                <a:cubicBezTo>
                  <a:pt x="25765" y="76739"/>
                  <a:pt x="26877" y="85327"/>
                  <a:pt x="32737" y="91238"/>
                </a:cubicBezTo>
                <a:cubicBezTo>
                  <a:pt x="38597" y="97149"/>
                  <a:pt x="48297" y="99069"/>
                  <a:pt x="55471" y="97604"/>
                </a:cubicBezTo>
                <a:cubicBezTo>
                  <a:pt x="62645" y="96139"/>
                  <a:pt x="72849" y="89167"/>
                  <a:pt x="75779" y="82448"/>
                </a:cubicBezTo>
                <a:cubicBezTo>
                  <a:pt x="78709" y="75729"/>
                  <a:pt x="76234" y="63604"/>
                  <a:pt x="73051" y="57289"/>
                </a:cubicBezTo>
                <a:cubicBezTo>
                  <a:pt x="69868" y="50974"/>
                  <a:pt x="60977" y="49964"/>
                  <a:pt x="56683" y="44558"/>
                </a:cubicBezTo>
                <a:cubicBezTo>
                  <a:pt x="52389" y="39153"/>
                  <a:pt x="50418" y="32282"/>
                  <a:pt x="47286" y="24856"/>
                </a:cubicBezTo>
                <a:cubicBezTo>
                  <a:pt x="44154" y="17430"/>
                  <a:pt x="39456" y="4143"/>
                  <a:pt x="37890" y="0"/>
                </a:cubicBezTo>
              </a:path>
            </a:pathLst>
          </a:custGeom>
          <a:noFill/>
          <a:ln cap="flat" cmpd="sng" w="19050">
            <a:solidFill>
              <a:schemeClr val="dk1"/>
            </a:solidFill>
            <a:prstDash val="solid"/>
            <a:round/>
            <a:headEnd len="med" w="med" type="none"/>
            <a:tailEnd len="med" w="med" type="none"/>
          </a:ln>
        </p:spPr>
      </p:sp>
      <p:sp>
        <p:nvSpPr>
          <p:cNvPr id="160" name="Google Shape;160;p21"/>
          <p:cNvSpPr/>
          <p:nvPr/>
        </p:nvSpPr>
        <p:spPr>
          <a:xfrm>
            <a:off x="793775" y="202700"/>
            <a:ext cx="9957375" cy="3725050"/>
          </a:xfrm>
          <a:custGeom>
            <a:rect b="b" l="l" r="r" t="t"/>
            <a:pathLst>
              <a:path extrusionOk="0" h="149002" w="398295">
                <a:moveTo>
                  <a:pt x="0" y="43043"/>
                </a:moveTo>
                <a:cubicBezTo>
                  <a:pt x="3739" y="52894"/>
                  <a:pt x="12782" y="86237"/>
                  <a:pt x="22431" y="102150"/>
                </a:cubicBezTo>
                <a:cubicBezTo>
                  <a:pt x="32080" y="118064"/>
                  <a:pt x="47641" y="130896"/>
                  <a:pt x="57896" y="138524"/>
                </a:cubicBezTo>
                <a:cubicBezTo>
                  <a:pt x="68152" y="146153"/>
                  <a:pt x="73406" y="146759"/>
                  <a:pt x="83964" y="147921"/>
                </a:cubicBezTo>
                <a:cubicBezTo>
                  <a:pt x="94523" y="149083"/>
                  <a:pt x="111143" y="150396"/>
                  <a:pt x="121247" y="145496"/>
                </a:cubicBezTo>
                <a:cubicBezTo>
                  <a:pt x="131351" y="140596"/>
                  <a:pt x="138474" y="127006"/>
                  <a:pt x="144587" y="118519"/>
                </a:cubicBezTo>
                <a:cubicBezTo>
                  <a:pt x="150700" y="110032"/>
                  <a:pt x="150397" y="102404"/>
                  <a:pt x="157924" y="94573"/>
                </a:cubicBezTo>
                <a:cubicBezTo>
                  <a:pt x="165451" y="86743"/>
                  <a:pt x="178738" y="76689"/>
                  <a:pt x="189751" y="71536"/>
                </a:cubicBezTo>
                <a:cubicBezTo>
                  <a:pt x="200764" y="66383"/>
                  <a:pt x="212838" y="63403"/>
                  <a:pt x="224003" y="63655"/>
                </a:cubicBezTo>
                <a:cubicBezTo>
                  <a:pt x="235168" y="63908"/>
                  <a:pt x="245525" y="70677"/>
                  <a:pt x="256740" y="73051"/>
                </a:cubicBezTo>
                <a:cubicBezTo>
                  <a:pt x="267955" y="75425"/>
                  <a:pt x="279777" y="78962"/>
                  <a:pt x="291295" y="77901"/>
                </a:cubicBezTo>
                <a:cubicBezTo>
                  <a:pt x="302813" y="76840"/>
                  <a:pt x="313170" y="73708"/>
                  <a:pt x="325850" y="66686"/>
                </a:cubicBezTo>
                <a:cubicBezTo>
                  <a:pt x="338530" y="59664"/>
                  <a:pt x="355303" y="46882"/>
                  <a:pt x="367377" y="35768"/>
                </a:cubicBezTo>
                <a:cubicBezTo>
                  <a:pt x="379451" y="24654"/>
                  <a:pt x="393142" y="5961"/>
                  <a:pt x="398295" y="0"/>
                </a:cubicBezTo>
              </a:path>
            </a:pathLst>
          </a:custGeom>
          <a:noFill/>
          <a:ln cap="flat" cmpd="sng" w="19050">
            <a:solidFill>
              <a:schemeClr val="dk1"/>
            </a:solidFill>
            <a:prstDash val="solid"/>
            <a:round/>
            <a:headEnd len="med" w="med" type="none"/>
            <a:tailEnd len="med" w="med" type="none"/>
          </a:ln>
        </p:spPr>
      </p:sp>
      <p:sp>
        <p:nvSpPr>
          <p:cNvPr id="161" name="Google Shape;161;p21"/>
          <p:cNvSpPr/>
          <p:nvPr/>
        </p:nvSpPr>
        <p:spPr>
          <a:xfrm>
            <a:off x="4211425" y="36000"/>
            <a:ext cx="5880450" cy="1624825"/>
          </a:xfrm>
          <a:custGeom>
            <a:rect b="b" l="l" r="r" t="t"/>
            <a:pathLst>
              <a:path extrusionOk="0" h="64993" w="235218">
                <a:moveTo>
                  <a:pt x="0" y="0"/>
                </a:moveTo>
                <a:cubicBezTo>
                  <a:pt x="3789" y="4900"/>
                  <a:pt x="9548" y="20814"/>
                  <a:pt x="22733" y="29402"/>
                </a:cubicBezTo>
                <a:cubicBezTo>
                  <a:pt x="35919" y="37990"/>
                  <a:pt x="58905" y="45619"/>
                  <a:pt x="79113" y="51530"/>
                </a:cubicBezTo>
                <a:cubicBezTo>
                  <a:pt x="99321" y="57441"/>
                  <a:pt x="125439" y="64362"/>
                  <a:pt x="143980" y="64867"/>
                </a:cubicBezTo>
                <a:cubicBezTo>
                  <a:pt x="162521" y="65372"/>
                  <a:pt x="177677" y="60927"/>
                  <a:pt x="190357" y="54561"/>
                </a:cubicBezTo>
                <a:cubicBezTo>
                  <a:pt x="203037" y="48196"/>
                  <a:pt x="212585" y="35414"/>
                  <a:pt x="220062" y="26674"/>
                </a:cubicBezTo>
                <a:cubicBezTo>
                  <a:pt x="227539" y="17934"/>
                  <a:pt x="232692" y="6214"/>
                  <a:pt x="235218" y="2122"/>
                </a:cubicBezTo>
              </a:path>
            </a:pathLst>
          </a:custGeom>
          <a:noFill/>
          <a:ln cap="flat" cmpd="sng" w="19050">
            <a:solidFill>
              <a:schemeClr val="dk1"/>
            </a:solidFill>
            <a:prstDash val="solid"/>
            <a:round/>
            <a:headEnd len="med" w="med" type="none"/>
            <a:tailEnd len="med" w="med" type="none"/>
          </a:ln>
        </p:spPr>
      </p:sp>
      <p:sp>
        <p:nvSpPr>
          <p:cNvPr id="162" name="Google Shape;162;p21"/>
          <p:cNvSpPr/>
          <p:nvPr/>
        </p:nvSpPr>
        <p:spPr>
          <a:xfrm>
            <a:off x="5332950" y="36000"/>
            <a:ext cx="3607075" cy="968000"/>
          </a:xfrm>
          <a:custGeom>
            <a:rect b="b" l="l" r="r" t="t"/>
            <a:pathLst>
              <a:path extrusionOk="0" h="38720" w="144283">
                <a:moveTo>
                  <a:pt x="0" y="0"/>
                </a:moveTo>
                <a:cubicBezTo>
                  <a:pt x="4698" y="3991"/>
                  <a:pt x="18288" y="17732"/>
                  <a:pt x="28190" y="23946"/>
                </a:cubicBezTo>
                <a:cubicBezTo>
                  <a:pt x="38092" y="30160"/>
                  <a:pt x="48802" y="35111"/>
                  <a:pt x="59411" y="37283"/>
                </a:cubicBezTo>
                <a:cubicBezTo>
                  <a:pt x="70020" y="39455"/>
                  <a:pt x="81740" y="38900"/>
                  <a:pt x="91844" y="36980"/>
                </a:cubicBezTo>
                <a:cubicBezTo>
                  <a:pt x="101948" y="35060"/>
                  <a:pt x="111294" y="31474"/>
                  <a:pt x="120034" y="25765"/>
                </a:cubicBezTo>
                <a:cubicBezTo>
                  <a:pt x="128774" y="20056"/>
                  <a:pt x="140242" y="6568"/>
                  <a:pt x="144283" y="2728"/>
                </a:cubicBezTo>
              </a:path>
            </a:pathLst>
          </a:custGeom>
          <a:noFill/>
          <a:ln cap="flat" cmpd="sng" w="19050">
            <a:solidFill>
              <a:schemeClr val="dk1"/>
            </a:solidFill>
            <a:prstDash val="solid"/>
            <a:round/>
            <a:headEnd len="med" w="med" type="none"/>
            <a:tailEnd len="med" w="med" type="none"/>
          </a:ln>
        </p:spPr>
      </p:sp>
      <p:sp>
        <p:nvSpPr>
          <p:cNvPr id="163" name="Google Shape;163;p21"/>
          <p:cNvSpPr/>
          <p:nvPr/>
        </p:nvSpPr>
        <p:spPr>
          <a:xfrm>
            <a:off x="647590" y="225450"/>
            <a:ext cx="10596100" cy="4628625"/>
          </a:xfrm>
          <a:custGeom>
            <a:rect b="b" l="l" r="r" t="t"/>
            <a:pathLst>
              <a:path extrusionOk="0" h="185145" w="423844">
                <a:moveTo>
                  <a:pt x="391" y="94572"/>
                </a:moveTo>
                <a:cubicBezTo>
                  <a:pt x="745" y="95330"/>
                  <a:pt x="-1630" y="92552"/>
                  <a:pt x="2513" y="99119"/>
                </a:cubicBezTo>
                <a:cubicBezTo>
                  <a:pt x="6656" y="105687"/>
                  <a:pt x="14284" y="122459"/>
                  <a:pt x="25247" y="133977"/>
                </a:cubicBezTo>
                <a:cubicBezTo>
                  <a:pt x="36210" y="145495"/>
                  <a:pt x="56316" y="159893"/>
                  <a:pt x="68289" y="168229"/>
                </a:cubicBezTo>
                <a:cubicBezTo>
                  <a:pt x="80262" y="176565"/>
                  <a:pt x="87436" y="182273"/>
                  <a:pt x="97085" y="183991"/>
                </a:cubicBezTo>
                <a:cubicBezTo>
                  <a:pt x="106734" y="185709"/>
                  <a:pt x="111786" y="186366"/>
                  <a:pt x="126184" y="178535"/>
                </a:cubicBezTo>
                <a:cubicBezTo>
                  <a:pt x="140582" y="170705"/>
                  <a:pt x="169126" y="146960"/>
                  <a:pt x="183473" y="137008"/>
                </a:cubicBezTo>
                <a:cubicBezTo>
                  <a:pt x="197821" y="127056"/>
                  <a:pt x="199387" y="123065"/>
                  <a:pt x="212269" y="118821"/>
                </a:cubicBezTo>
                <a:cubicBezTo>
                  <a:pt x="225152" y="114577"/>
                  <a:pt x="241672" y="115537"/>
                  <a:pt x="260768" y="111546"/>
                </a:cubicBezTo>
                <a:cubicBezTo>
                  <a:pt x="279864" y="107555"/>
                  <a:pt x="305882" y="103716"/>
                  <a:pt x="326847" y="94875"/>
                </a:cubicBezTo>
                <a:cubicBezTo>
                  <a:pt x="347813" y="86034"/>
                  <a:pt x="373830" y="69262"/>
                  <a:pt x="386561" y="58501"/>
                </a:cubicBezTo>
                <a:cubicBezTo>
                  <a:pt x="399292" y="47740"/>
                  <a:pt x="397019" y="40061"/>
                  <a:pt x="403233" y="30311"/>
                </a:cubicBezTo>
                <a:cubicBezTo>
                  <a:pt x="409447" y="20561"/>
                  <a:pt x="420409" y="5052"/>
                  <a:pt x="423844" y="0"/>
                </a:cubicBezTo>
              </a:path>
            </a:pathLst>
          </a:custGeom>
          <a:noFill/>
          <a:ln cap="flat" cmpd="sng" w="19050">
            <a:solidFill>
              <a:schemeClr val="dk1"/>
            </a:solidFill>
            <a:prstDash val="solid"/>
            <a:round/>
            <a:headEnd len="med" w="med" type="none"/>
            <a:tailEnd len="med" w="med" type="none"/>
          </a:ln>
        </p:spPr>
      </p:sp>
      <p:sp>
        <p:nvSpPr>
          <p:cNvPr id="164" name="Google Shape;164;p21"/>
          <p:cNvSpPr/>
          <p:nvPr/>
        </p:nvSpPr>
        <p:spPr>
          <a:xfrm>
            <a:off x="1551575" y="3461200"/>
            <a:ext cx="8881300" cy="2848050"/>
          </a:xfrm>
          <a:custGeom>
            <a:rect b="b" l="l" r="r" t="t"/>
            <a:pathLst>
              <a:path extrusionOk="0" h="113922" w="355252">
                <a:moveTo>
                  <a:pt x="0" y="113669"/>
                </a:moveTo>
                <a:cubicBezTo>
                  <a:pt x="354" y="113164"/>
                  <a:pt x="-656" y="115690"/>
                  <a:pt x="2122" y="110638"/>
                </a:cubicBezTo>
                <a:cubicBezTo>
                  <a:pt x="4901" y="105586"/>
                  <a:pt x="10861" y="89419"/>
                  <a:pt x="16671" y="83357"/>
                </a:cubicBezTo>
                <a:cubicBezTo>
                  <a:pt x="22481" y="77295"/>
                  <a:pt x="28796" y="73001"/>
                  <a:pt x="36980" y="74264"/>
                </a:cubicBezTo>
                <a:cubicBezTo>
                  <a:pt x="45164" y="75527"/>
                  <a:pt x="55218" y="86540"/>
                  <a:pt x="65776" y="90935"/>
                </a:cubicBezTo>
                <a:cubicBezTo>
                  <a:pt x="76335" y="95330"/>
                  <a:pt x="90227" y="102050"/>
                  <a:pt x="100331" y="100635"/>
                </a:cubicBezTo>
                <a:cubicBezTo>
                  <a:pt x="110435" y="99221"/>
                  <a:pt x="117053" y="87450"/>
                  <a:pt x="126399" y="82448"/>
                </a:cubicBezTo>
                <a:cubicBezTo>
                  <a:pt x="135745" y="77447"/>
                  <a:pt x="144688" y="73859"/>
                  <a:pt x="156408" y="70626"/>
                </a:cubicBezTo>
                <a:cubicBezTo>
                  <a:pt x="168129" y="67393"/>
                  <a:pt x="183436" y="66130"/>
                  <a:pt x="196722" y="63048"/>
                </a:cubicBezTo>
                <a:cubicBezTo>
                  <a:pt x="210009" y="59966"/>
                  <a:pt x="226124" y="55925"/>
                  <a:pt x="236127" y="52136"/>
                </a:cubicBezTo>
                <a:cubicBezTo>
                  <a:pt x="246130" y="48347"/>
                  <a:pt x="247595" y="45215"/>
                  <a:pt x="256739" y="40315"/>
                </a:cubicBezTo>
                <a:cubicBezTo>
                  <a:pt x="265883" y="35415"/>
                  <a:pt x="278008" y="28645"/>
                  <a:pt x="290991" y="22734"/>
                </a:cubicBezTo>
                <a:cubicBezTo>
                  <a:pt x="303975" y="16823"/>
                  <a:pt x="323930" y="8639"/>
                  <a:pt x="334640" y="4850"/>
                </a:cubicBezTo>
                <a:cubicBezTo>
                  <a:pt x="345350" y="1061"/>
                  <a:pt x="351817" y="808"/>
                  <a:pt x="355252" y="0"/>
                </a:cubicBezTo>
              </a:path>
            </a:pathLst>
          </a:custGeom>
          <a:noFill/>
          <a:ln cap="flat" cmpd="sng" w="19050">
            <a:solidFill>
              <a:schemeClr val="dk1"/>
            </a:solidFill>
            <a:prstDash val="solid"/>
            <a:round/>
            <a:headEnd len="med" w="med" type="none"/>
            <a:tailEnd len="med" w="med" type="none"/>
          </a:ln>
        </p:spPr>
      </p:sp>
      <p:sp>
        <p:nvSpPr>
          <p:cNvPr id="165" name="Google Shape;165;p21"/>
          <p:cNvSpPr/>
          <p:nvPr/>
        </p:nvSpPr>
        <p:spPr>
          <a:xfrm>
            <a:off x="793775" y="3203550"/>
            <a:ext cx="9389025" cy="3296400"/>
          </a:xfrm>
          <a:custGeom>
            <a:rect b="b" l="l" r="r" t="t"/>
            <a:pathLst>
              <a:path extrusionOk="0" h="131856" w="375561">
                <a:moveTo>
                  <a:pt x="0" y="0"/>
                </a:moveTo>
                <a:cubicBezTo>
                  <a:pt x="354" y="455"/>
                  <a:pt x="-606" y="-253"/>
                  <a:pt x="2122" y="2728"/>
                </a:cubicBezTo>
                <a:cubicBezTo>
                  <a:pt x="4850" y="5709"/>
                  <a:pt x="8690" y="10559"/>
                  <a:pt x="16369" y="17884"/>
                </a:cubicBezTo>
                <a:cubicBezTo>
                  <a:pt x="24048" y="25209"/>
                  <a:pt x="40770" y="38698"/>
                  <a:pt x="48196" y="46680"/>
                </a:cubicBezTo>
                <a:cubicBezTo>
                  <a:pt x="55622" y="54662"/>
                  <a:pt x="53299" y="61836"/>
                  <a:pt x="60927" y="65776"/>
                </a:cubicBezTo>
                <a:cubicBezTo>
                  <a:pt x="68555" y="69717"/>
                  <a:pt x="83711" y="71485"/>
                  <a:pt x="93966" y="70323"/>
                </a:cubicBezTo>
                <a:cubicBezTo>
                  <a:pt x="104221" y="69161"/>
                  <a:pt x="110486" y="62847"/>
                  <a:pt x="122459" y="58805"/>
                </a:cubicBezTo>
                <a:cubicBezTo>
                  <a:pt x="134432" y="54764"/>
                  <a:pt x="153125" y="49509"/>
                  <a:pt x="165805" y="46074"/>
                </a:cubicBezTo>
                <a:cubicBezTo>
                  <a:pt x="178485" y="42639"/>
                  <a:pt x="186770" y="38799"/>
                  <a:pt x="198541" y="38193"/>
                </a:cubicBezTo>
                <a:cubicBezTo>
                  <a:pt x="210312" y="37587"/>
                  <a:pt x="229055" y="36425"/>
                  <a:pt x="236431" y="42437"/>
                </a:cubicBezTo>
                <a:cubicBezTo>
                  <a:pt x="243807" y="48449"/>
                  <a:pt x="239411" y="65322"/>
                  <a:pt x="242796" y="74264"/>
                </a:cubicBezTo>
                <a:cubicBezTo>
                  <a:pt x="246181" y="83206"/>
                  <a:pt x="248404" y="95280"/>
                  <a:pt x="256740" y="96088"/>
                </a:cubicBezTo>
                <a:cubicBezTo>
                  <a:pt x="265076" y="96896"/>
                  <a:pt x="283565" y="84166"/>
                  <a:pt x="292810" y="79114"/>
                </a:cubicBezTo>
                <a:cubicBezTo>
                  <a:pt x="302055" y="74062"/>
                  <a:pt x="305137" y="67292"/>
                  <a:pt x="312210" y="65776"/>
                </a:cubicBezTo>
                <a:cubicBezTo>
                  <a:pt x="319283" y="64260"/>
                  <a:pt x="329690" y="65069"/>
                  <a:pt x="335247" y="70020"/>
                </a:cubicBezTo>
                <a:cubicBezTo>
                  <a:pt x="340804" y="74971"/>
                  <a:pt x="341057" y="85934"/>
                  <a:pt x="345553" y="95482"/>
                </a:cubicBezTo>
                <a:cubicBezTo>
                  <a:pt x="350049" y="105030"/>
                  <a:pt x="357223" y="121247"/>
                  <a:pt x="362224" y="127309"/>
                </a:cubicBezTo>
                <a:cubicBezTo>
                  <a:pt x="367225" y="133371"/>
                  <a:pt x="373338" y="131098"/>
                  <a:pt x="375561" y="131856"/>
                </a:cubicBezTo>
              </a:path>
            </a:pathLst>
          </a:custGeom>
          <a:noFill/>
          <a:ln cap="flat" cmpd="sng" w="9525">
            <a:solidFill>
              <a:srgbClr val="980000"/>
            </a:solidFill>
            <a:prstDash val="dash"/>
            <a:round/>
            <a:headEnd len="med" w="med" type="none"/>
            <a:tailEnd len="med" w="med" type="none"/>
          </a:ln>
        </p:spPr>
      </p:sp>
      <p:sp>
        <p:nvSpPr>
          <p:cNvPr id="166" name="Google Shape;166;p21"/>
          <p:cNvSpPr/>
          <p:nvPr/>
        </p:nvSpPr>
        <p:spPr>
          <a:xfrm>
            <a:off x="945350" y="149675"/>
            <a:ext cx="9593625" cy="4596650"/>
          </a:xfrm>
          <a:custGeom>
            <a:rect b="b" l="l" r="r" t="t"/>
            <a:pathLst>
              <a:path extrusionOk="0" h="183866" w="383745">
                <a:moveTo>
                  <a:pt x="0" y="49104"/>
                </a:moveTo>
                <a:cubicBezTo>
                  <a:pt x="4900" y="57339"/>
                  <a:pt x="22885" y="84013"/>
                  <a:pt x="29402" y="98512"/>
                </a:cubicBezTo>
                <a:cubicBezTo>
                  <a:pt x="35919" y="113011"/>
                  <a:pt x="31524" y="122358"/>
                  <a:pt x="39102" y="136099"/>
                </a:cubicBezTo>
                <a:cubicBezTo>
                  <a:pt x="46680" y="149840"/>
                  <a:pt x="63452" y="174191"/>
                  <a:pt x="74869" y="180960"/>
                </a:cubicBezTo>
                <a:cubicBezTo>
                  <a:pt x="86286" y="187730"/>
                  <a:pt x="97351" y="180909"/>
                  <a:pt x="107606" y="176716"/>
                </a:cubicBezTo>
                <a:cubicBezTo>
                  <a:pt x="117862" y="172523"/>
                  <a:pt x="129380" y="165804"/>
                  <a:pt x="136402" y="155801"/>
                </a:cubicBezTo>
                <a:cubicBezTo>
                  <a:pt x="143424" y="145798"/>
                  <a:pt x="146607" y="128773"/>
                  <a:pt x="149739" y="116699"/>
                </a:cubicBezTo>
                <a:cubicBezTo>
                  <a:pt x="152871" y="104625"/>
                  <a:pt x="149284" y="90934"/>
                  <a:pt x="155195" y="83356"/>
                </a:cubicBezTo>
                <a:cubicBezTo>
                  <a:pt x="161106" y="75778"/>
                  <a:pt x="174646" y="72546"/>
                  <a:pt x="185204" y="71232"/>
                </a:cubicBezTo>
                <a:cubicBezTo>
                  <a:pt x="195763" y="69919"/>
                  <a:pt x="209251" y="75374"/>
                  <a:pt x="218546" y="75475"/>
                </a:cubicBezTo>
                <a:cubicBezTo>
                  <a:pt x="227842" y="75576"/>
                  <a:pt x="232389" y="72697"/>
                  <a:pt x="240977" y="71838"/>
                </a:cubicBezTo>
                <a:cubicBezTo>
                  <a:pt x="249565" y="70979"/>
                  <a:pt x="258608" y="75222"/>
                  <a:pt x="270076" y="70322"/>
                </a:cubicBezTo>
                <a:cubicBezTo>
                  <a:pt x="281544" y="65422"/>
                  <a:pt x="296750" y="49004"/>
                  <a:pt x="309784" y="42436"/>
                </a:cubicBezTo>
                <a:cubicBezTo>
                  <a:pt x="322818" y="35869"/>
                  <a:pt x="338479" y="33999"/>
                  <a:pt x="348280" y="30917"/>
                </a:cubicBezTo>
                <a:cubicBezTo>
                  <a:pt x="358081" y="27835"/>
                  <a:pt x="362678" y="29099"/>
                  <a:pt x="368589" y="23946"/>
                </a:cubicBezTo>
                <a:cubicBezTo>
                  <a:pt x="374500" y="18793"/>
                  <a:pt x="381219" y="3991"/>
                  <a:pt x="383745" y="0"/>
                </a:cubicBezTo>
              </a:path>
            </a:pathLst>
          </a:custGeom>
          <a:noFill/>
          <a:ln cap="flat" cmpd="sng" w="9525">
            <a:solidFill>
              <a:srgbClr val="980000"/>
            </a:solidFill>
            <a:prstDash val="dash"/>
            <a:round/>
            <a:headEnd len="med" w="med" type="none"/>
            <a:tailEnd len="med" w="med" type="none"/>
          </a:ln>
        </p:spPr>
      </p:sp>
      <p:sp>
        <p:nvSpPr>
          <p:cNvPr id="167" name="Google Shape;167;p21"/>
          <p:cNvSpPr/>
          <p:nvPr/>
        </p:nvSpPr>
        <p:spPr>
          <a:xfrm>
            <a:off x="1225725" y="28425"/>
            <a:ext cx="2654800" cy="4465275"/>
          </a:xfrm>
          <a:custGeom>
            <a:rect b="b" l="l" r="r" t="t"/>
            <a:pathLst>
              <a:path extrusionOk="0" h="178611" w="106192">
                <a:moveTo>
                  <a:pt x="0" y="46983"/>
                </a:moveTo>
                <a:cubicBezTo>
                  <a:pt x="4698" y="56026"/>
                  <a:pt x="19450" y="83053"/>
                  <a:pt x="28190" y="101240"/>
                </a:cubicBezTo>
                <a:cubicBezTo>
                  <a:pt x="36930" y="119427"/>
                  <a:pt x="45265" y="143272"/>
                  <a:pt x="52439" y="156104"/>
                </a:cubicBezTo>
                <a:cubicBezTo>
                  <a:pt x="59613" y="168936"/>
                  <a:pt x="64715" y="176312"/>
                  <a:pt x="71232" y="178232"/>
                </a:cubicBezTo>
                <a:cubicBezTo>
                  <a:pt x="77749" y="180152"/>
                  <a:pt x="85782" y="174292"/>
                  <a:pt x="91541" y="167623"/>
                </a:cubicBezTo>
                <a:cubicBezTo>
                  <a:pt x="97300" y="160955"/>
                  <a:pt x="104424" y="145041"/>
                  <a:pt x="105788" y="138221"/>
                </a:cubicBezTo>
                <a:cubicBezTo>
                  <a:pt x="107152" y="131401"/>
                  <a:pt x="104070" y="132360"/>
                  <a:pt x="99725" y="126702"/>
                </a:cubicBezTo>
                <a:cubicBezTo>
                  <a:pt x="95380" y="121044"/>
                  <a:pt x="86288" y="113568"/>
                  <a:pt x="79720" y="104272"/>
                </a:cubicBezTo>
                <a:cubicBezTo>
                  <a:pt x="73153" y="94977"/>
                  <a:pt x="63604" y="81841"/>
                  <a:pt x="60320" y="70929"/>
                </a:cubicBezTo>
                <a:cubicBezTo>
                  <a:pt x="57036" y="60017"/>
                  <a:pt x="58855" y="47842"/>
                  <a:pt x="60017" y="38799"/>
                </a:cubicBezTo>
                <a:cubicBezTo>
                  <a:pt x="61179" y="29756"/>
                  <a:pt x="61381" y="23138"/>
                  <a:pt x="67292" y="16671"/>
                </a:cubicBezTo>
                <a:cubicBezTo>
                  <a:pt x="73203" y="10205"/>
                  <a:pt x="90784" y="2779"/>
                  <a:pt x="95482" y="0"/>
                </a:cubicBezTo>
              </a:path>
            </a:pathLst>
          </a:custGeom>
          <a:noFill/>
          <a:ln cap="flat" cmpd="sng" w="9525">
            <a:solidFill>
              <a:srgbClr val="980000"/>
            </a:solidFill>
            <a:prstDash val="dash"/>
            <a:round/>
            <a:headEnd len="med" w="med" type="none"/>
            <a:tailEnd len="med" w="med" type="none"/>
          </a:ln>
        </p:spPr>
      </p:sp>
      <p:sp>
        <p:nvSpPr>
          <p:cNvPr id="168" name="Google Shape;168;p21"/>
          <p:cNvSpPr/>
          <p:nvPr/>
        </p:nvSpPr>
        <p:spPr>
          <a:xfrm>
            <a:off x="1240875" y="278500"/>
            <a:ext cx="880400" cy="854825"/>
          </a:xfrm>
          <a:custGeom>
            <a:rect b="b" l="l" r="r" t="t"/>
            <a:pathLst>
              <a:path extrusionOk="0" h="34193" w="35216">
                <a:moveTo>
                  <a:pt x="0" y="4546"/>
                </a:moveTo>
                <a:cubicBezTo>
                  <a:pt x="2577" y="8739"/>
                  <a:pt x="10104" y="24906"/>
                  <a:pt x="15459" y="29705"/>
                </a:cubicBezTo>
                <a:cubicBezTo>
                  <a:pt x="20814" y="34504"/>
                  <a:pt x="28898" y="34858"/>
                  <a:pt x="32131" y="33342"/>
                </a:cubicBezTo>
                <a:cubicBezTo>
                  <a:pt x="35364" y="31826"/>
                  <a:pt x="35566" y="26168"/>
                  <a:pt x="34859" y="20611"/>
                </a:cubicBezTo>
                <a:cubicBezTo>
                  <a:pt x="34152" y="15054"/>
                  <a:pt x="29049" y="3435"/>
                  <a:pt x="27887" y="0"/>
                </a:cubicBezTo>
              </a:path>
            </a:pathLst>
          </a:custGeom>
          <a:noFill/>
          <a:ln cap="flat" cmpd="sng" w="9525">
            <a:solidFill>
              <a:srgbClr val="980000"/>
            </a:solidFill>
            <a:prstDash val="dash"/>
            <a:round/>
            <a:headEnd len="med" w="med" type="none"/>
            <a:tailEnd len="med" w="med" type="none"/>
          </a:ln>
        </p:spPr>
      </p:sp>
      <p:sp>
        <p:nvSpPr>
          <p:cNvPr id="169" name="Google Shape;169;p21"/>
          <p:cNvSpPr/>
          <p:nvPr/>
        </p:nvSpPr>
        <p:spPr>
          <a:xfrm>
            <a:off x="1998675" y="5533878"/>
            <a:ext cx="3958900" cy="1019125"/>
          </a:xfrm>
          <a:custGeom>
            <a:rect b="b" l="l" r="r" t="t"/>
            <a:pathLst>
              <a:path extrusionOk="0" h="40765" w="158356">
                <a:moveTo>
                  <a:pt x="0" y="40765"/>
                </a:moveTo>
                <a:cubicBezTo>
                  <a:pt x="1516" y="35612"/>
                  <a:pt x="3890" y="16566"/>
                  <a:pt x="9093" y="9847"/>
                </a:cubicBezTo>
                <a:cubicBezTo>
                  <a:pt x="14297" y="3128"/>
                  <a:pt x="21370" y="-1419"/>
                  <a:pt x="31221" y="450"/>
                </a:cubicBezTo>
                <a:cubicBezTo>
                  <a:pt x="41072" y="2319"/>
                  <a:pt x="55420" y="17425"/>
                  <a:pt x="68201" y="21062"/>
                </a:cubicBezTo>
                <a:cubicBezTo>
                  <a:pt x="80982" y="24700"/>
                  <a:pt x="93713" y="23033"/>
                  <a:pt x="107909" y="22275"/>
                </a:cubicBezTo>
                <a:cubicBezTo>
                  <a:pt x="122105" y="21517"/>
                  <a:pt x="145092" y="13585"/>
                  <a:pt x="153377" y="16515"/>
                </a:cubicBezTo>
                <a:cubicBezTo>
                  <a:pt x="161662" y="19445"/>
                  <a:pt x="156913" y="35965"/>
                  <a:pt x="157620" y="39855"/>
                </a:cubicBezTo>
              </a:path>
            </a:pathLst>
          </a:custGeom>
          <a:noFill/>
          <a:ln cap="flat" cmpd="sng" w="9525">
            <a:solidFill>
              <a:srgbClr val="980000"/>
            </a:solidFill>
            <a:prstDash val="dash"/>
            <a:round/>
            <a:headEnd len="med" w="med" type="none"/>
            <a:tailEnd len="med" w="med" type="none"/>
          </a:ln>
        </p:spPr>
      </p:sp>
      <p:sp>
        <p:nvSpPr>
          <p:cNvPr id="170" name="Google Shape;170;p21"/>
          <p:cNvSpPr/>
          <p:nvPr/>
        </p:nvSpPr>
        <p:spPr>
          <a:xfrm>
            <a:off x="5518295" y="2748875"/>
            <a:ext cx="784475" cy="805400"/>
          </a:xfrm>
          <a:custGeom>
            <a:rect b="b" l="l" r="r" t="t"/>
            <a:pathLst>
              <a:path extrusionOk="0" h="32216" w="31379">
                <a:moveTo>
                  <a:pt x="8045" y="0"/>
                </a:moveTo>
                <a:cubicBezTo>
                  <a:pt x="11278" y="808"/>
                  <a:pt x="23605" y="1061"/>
                  <a:pt x="27444" y="4850"/>
                </a:cubicBezTo>
                <a:cubicBezTo>
                  <a:pt x="31284" y="8639"/>
                  <a:pt x="31840" y="18238"/>
                  <a:pt x="31082" y="22734"/>
                </a:cubicBezTo>
                <a:cubicBezTo>
                  <a:pt x="30324" y="27230"/>
                  <a:pt x="26738" y="30767"/>
                  <a:pt x="22898" y="31828"/>
                </a:cubicBezTo>
                <a:cubicBezTo>
                  <a:pt x="19059" y="32889"/>
                  <a:pt x="11834" y="31676"/>
                  <a:pt x="8045" y="29099"/>
                </a:cubicBezTo>
                <a:cubicBezTo>
                  <a:pt x="4256" y="26523"/>
                  <a:pt x="821" y="20764"/>
                  <a:pt x="164" y="16369"/>
                </a:cubicBezTo>
                <a:cubicBezTo>
                  <a:pt x="-493" y="11974"/>
                  <a:pt x="3447" y="5002"/>
                  <a:pt x="4104" y="2728"/>
                </a:cubicBezTo>
              </a:path>
            </a:pathLst>
          </a:custGeom>
          <a:noFill/>
          <a:ln cap="flat" cmpd="sng" w="9525">
            <a:solidFill>
              <a:srgbClr val="980000"/>
            </a:solidFill>
            <a:prstDash val="dash"/>
            <a:round/>
            <a:headEnd len="med" w="med" type="none"/>
            <a:tailEnd len="med" w="med" type="none"/>
          </a:ln>
        </p:spPr>
      </p:sp>
      <p:sp>
        <p:nvSpPr>
          <p:cNvPr id="171" name="Google Shape;171;p21"/>
          <p:cNvSpPr/>
          <p:nvPr/>
        </p:nvSpPr>
        <p:spPr>
          <a:xfrm>
            <a:off x="3976500" y="36000"/>
            <a:ext cx="6289650" cy="1402225"/>
          </a:xfrm>
          <a:custGeom>
            <a:rect b="b" l="l" r="r" t="t"/>
            <a:pathLst>
              <a:path extrusionOk="0" h="56089" w="251586">
                <a:moveTo>
                  <a:pt x="0" y="0"/>
                </a:moveTo>
                <a:cubicBezTo>
                  <a:pt x="5557" y="3890"/>
                  <a:pt x="20966" y="15813"/>
                  <a:pt x="33343" y="23340"/>
                </a:cubicBezTo>
                <a:cubicBezTo>
                  <a:pt x="45720" y="30867"/>
                  <a:pt x="59361" y="39708"/>
                  <a:pt x="74264" y="45164"/>
                </a:cubicBezTo>
                <a:cubicBezTo>
                  <a:pt x="89167" y="50620"/>
                  <a:pt x="107859" y="56127"/>
                  <a:pt x="122762" y="56076"/>
                </a:cubicBezTo>
                <a:cubicBezTo>
                  <a:pt x="137665" y="56026"/>
                  <a:pt x="152215" y="49004"/>
                  <a:pt x="163683" y="44861"/>
                </a:cubicBezTo>
                <a:cubicBezTo>
                  <a:pt x="175151" y="40719"/>
                  <a:pt x="180455" y="34202"/>
                  <a:pt x="191569" y="31221"/>
                </a:cubicBezTo>
                <a:cubicBezTo>
                  <a:pt x="202683" y="28240"/>
                  <a:pt x="221426" y="28947"/>
                  <a:pt x="230368" y="26977"/>
                </a:cubicBezTo>
                <a:cubicBezTo>
                  <a:pt x="239310" y="25007"/>
                  <a:pt x="241685" y="23491"/>
                  <a:pt x="245221" y="19399"/>
                </a:cubicBezTo>
                <a:cubicBezTo>
                  <a:pt x="248757" y="15307"/>
                  <a:pt x="250525" y="5254"/>
                  <a:pt x="251586" y="2425"/>
                </a:cubicBezTo>
              </a:path>
            </a:pathLst>
          </a:custGeom>
          <a:noFill/>
          <a:ln cap="flat" cmpd="sng" w="9525">
            <a:solidFill>
              <a:srgbClr val="980000"/>
            </a:solidFill>
            <a:prstDash val="dash"/>
            <a:round/>
            <a:headEnd len="med" w="med" type="none"/>
            <a:tailEnd len="med" w="med" type="none"/>
          </a:ln>
        </p:spPr>
      </p:sp>
      <p:sp>
        <p:nvSpPr>
          <p:cNvPr id="172" name="Google Shape;172;p21"/>
          <p:cNvSpPr/>
          <p:nvPr/>
        </p:nvSpPr>
        <p:spPr>
          <a:xfrm>
            <a:off x="5075300" y="66300"/>
            <a:ext cx="3705600" cy="864825"/>
          </a:xfrm>
          <a:custGeom>
            <a:rect b="b" l="l" r="r" t="t"/>
            <a:pathLst>
              <a:path extrusionOk="0" h="34593" w="148224">
                <a:moveTo>
                  <a:pt x="0" y="910"/>
                </a:moveTo>
                <a:cubicBezTo>
                  <a:pt x="3082" y="3739"/>
                  <a:pt x="10407" y="12933"/>
                  <a:pt x="18490" y="17884"/>
                </a:cubicBezTo>
                <a:cubicBezTo>
                  <a:pt x="26573" y="22835"/>
                  <a:pt x="38244" y="27837"/>
                  <a:pt x="48499" y="30615"/>
                </a:cubicBezTo>
                <a:cubicBezTo>
                  <a:pt x="58755" y="33394"/>
                  <a:pt x="68707" y="34707"/>
                  <a:pt x="80023" y="34555"/>
                </a:cubicBezTo>
                <a:cubicBezTo>
                  <a:pt x="91339" y="34404"/>
                  <a:pt x="105030" y="35465"/>
                  <a:pt x="116397" y="29706"/>
                </a:cubicBezTo>
                <a:cubicBezTo>
                  <a:pt x="127764" y="23947"/>
                  <a:pt x="142920" y="4951"/>
                  <a:pt x="148224" y="0"/>
                </a:cubicBezTo>
              </a:path>
            </a:pathLst>
          </a:custGeom>
          <a:noFill/>
          <a:ln cap="flat" cmpd="sng" w="9525">
            <a:solidFill>
              <a:srgbClr val="980000"/>
            </a:solidFill>
            <a:prstDash val="dash"/>
            <a:round/>
            <a:headEnd len="med" w="med" type="none"/>
            <a:tailEnd len="med" w="med" type="none"/>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